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Poppins"/>
      <p:regular r:id="rId60"/>
      <p:bold r:id="rId61"/>
      <p:italic r:id="rId62"/>
      <p:boldItalic r:id="rId63"/>
    </p:embeddedFont>
    <p:embeddedFont>
      <p:font typeface="PT Sans"/>
      <p:regular r:id="rId64"/>
      <p:bold r:id="rId65"/>
      <p:italic r:id="rId66"/>
      <p:boldItalic r:id="rId67"/>
    </p:embeddedFont>
    <p:embeddedFont>
      <p:font typeface="DM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6.xml"/><Relationship Id="rId64" Type="http://schemas.openxmlformats.org/officeDocument/2006/relationships/font" Target="fonts/PTSans-regular.fntdata"/><Relationship Id="rId63" Type="http://schemas.openxmlformats.org/officeDocument/2006/relationships/font" Target="fonts/Poppins-boldItalic.fntdata"/><Relationship Id="rId22" Type="http://schemas.openxmlformats.org/officeDocument/2006/relationships/slide" Target="slides/slide18.xml"/><Relationship Id="rId66" Type="http://schemas.openxmlformats.org/officeDocument/2006/relationships/font" Target="fonts/PTSans-italic.fntdata"/><Relationship Id="rId21" Type="http://schemas.openxmlformats.org/officeDocument/2006/relationships/slide" Target="slides/slide17.xml"/><Relationship Id="rId65" Type="http://schemas.openxmlformats.org/officeDocument/2006/relationships/font" Target="fonts/PTSans-bold.fntdata"/><Relationship Id="rId24" Type="http://schemas.openxmlformats.org/officeDocument/2006/relationships/slide" Target="slides/slide20.xml"/><Relationship Id="rId68" Type="http://schemas.openxmlformats.org/officeDocument/2006/relationships/font" Target="fonts/DMSans-regular.fntdata"/><Relationship Id="rId23" Type="http://schemas.openxmlformats.org/officeDocument/2006/relationships/slide" Target="slides/slide19.xml"/><Relationship Id="rId67" Type="http://schemas.openxmlformats.org/officeDocument/2006/relationships/font" Target="fonts/PTSans-boldItalic.fntdata"/><Relationship Id="rId60" Type="http://schemas.openxmlformats.org/officeDocument/2006/relationships/font" Target="fonts/Poppins-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DMSans-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1fc33c6125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4" name="Google Shape;1404;g11fc33c6125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34426c156d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134426c156d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344890a655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g1344890a655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1344890a655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1344890a655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344cb75fb3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g1344cb75fb3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344cb75fb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344cb75fb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344cb75fb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344cb75fb3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344cb75fb3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1344cb75fb3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Alda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344890a655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g1344890a655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Alda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344890a655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g1344890a655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Melisa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344890a655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g1344890a655_2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Melisa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344890a655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3" name="Google Shape;1523;g1344890a655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Melisa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1344cb75fb3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0" name="Google Shape;1530;g1344cb75fb3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344890a655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1344890a655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344890a655_2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1344890a655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344890a655_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1344890a655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344890a655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1344890a655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Drin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344cb75fb3_2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1344cb75fb3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Sara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1fc33c612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g11fc33c612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344cb75fb3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1344cb75fb3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Sara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344890a655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1344890a655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Sara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344890a655_2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1344890a655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Sara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344890a655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1344890a655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Sara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344890a655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1344890a655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Terens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344890a655_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1344890a655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Terens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344890a655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1344890a655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Terens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344890a655_2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g1344890a655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Terens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1344890a655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8" name="Google Shape;1628;g1344890a655_2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Terens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134426c156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5" name="Google Shape;1635;g134426c156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134426c156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2" name="Google Shape;1642;g134426c156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1344890a655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g1344890a655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344890a655_4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1344890a655_4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0" name="Google Shape;166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344890a655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1344890a655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1344890a655_5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g1344890a655_5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9" name="Google Shape;17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344890a655_4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g1344890a655_4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1344890a655_5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2" name="Google Shape;1722;g1344890a655_5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1344890a655_4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8" name="Google Shape;1728;g1344890a655_4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1fc33c6125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g11fc33c6125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344890a655_4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4" name="Google Shape;1734;g1344890a655_4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344890a655_4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g1344890a655_4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344890a655_5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6" name="Google Shape;1746;g1344890a655_5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344890a655_5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2" name="Google Shape;1752;g1344890a655_5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344890a655_4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1344890a655_4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4" name="Google Shape;17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1fe7a06ca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1fe7a06ca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134426c156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1" name="Google Shape;1391;g134426c156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34426c15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8" name="Google Shape;1398;g134426c15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rect b="b" l="l" r="r" t="t"/>
              <a:pathLst>
                <a:path extrusionOk="0" h="65021" w="24528">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6463900" y="1456850"/>
              <a:ext cx="573000" cy="1468675"/>
            </a:xfrm>
            <a:custGeom>
              <a:rect b="b" l="l" r="r" t="t"/>
              <a:pathLst>
                <a:path extrusionOk="0" h="58747" w="2292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6504375" y="1456850"/>
              <a:ext cx="532525" cy="1401400"/>
            </a:xfrm>
            <a:custGeom>
              <a:rect b="b" l="l" r="r" t="t"/>
              <a:pathLst>
                <a:path extrusionOk="0" h="56056" w="21301">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545150" y="1456850"/>
              <a:ext cx="492350" cy="1352575"/>
            </a:xfrm>
            <a:custGeom>
              <a:rect b="b" l="l" r="r" t="t"/>
              <a:pathLst>
                <a:path extrusionOk="0" h="54103" w="19694">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6585325" y="1455975"/>
              <a:ext cx="451575" cy="1313275"/>
            </a:xfrm>
            <a:custGeom>
              <a:rect b="b" l="l" r="r" t="t"/>
              <a:pathLst>
                <a:path extrusionOk="0" h="52531" w="18063">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625825" y="1456550"/>
              <a:ext cx="411075" cy="1277275"/>
            </a:xfrm>
            <a:custGeom>
              <a:rect b="b" l="l" r="r" t="t"/>
              <a:pathLst>
                <a:path extrusionOk="0" h="51091" w="16443">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666300" y="1456550"/>
              <a:ext cx="371200" cy="1244525"/>
            </a:xfrm>
            <a:custGeom>
              <a:rect b="b" l="l" r="r" t="t"/>
              <a:pathLst>
                <a:path extrusionOk="0" h="49781" w="14848">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706475" y="1456550"/>
              <a:ext cx="331025" cy="1212375"/>
            </a:xfrm>
            <a:custGeom>
              <a:rect b="b" l="l" r="r" t="t"/>
              <a:pathLst>
                <a:path extrusionOk="0" h="48495" w="13241">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747250" y="1455975"/>
              <a:ext cx="290250" cy="1179925"/>
            </a:xfrm>
            <a:custGeom>
              <a:rect b="b" l="l" r="r" t="t"/>
              <a:pathLst>
                <a:path extrusionOk="0" h="47197" w="1161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787750" y="1456550"/>
              <a:ext cx="249750" cy="1144525"/>
            </a:xfrm>
            <a:custGeom>
              <a:rect b="b" l="l" r="r" t="t"/>
              <a:pathLst>
                <a:path extrusionOk="0" h="45781" w="999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827925" y="1456550"/>
              <a:ext cx="209575" cy="1104625"/>
            </a:xfrm>
            <a:custGeom>
              <a:rect b="b" l="l" r="r" t="t"/>
              <a:pathLst>
                <a:path extrusionOk="0" h="44185" w="8383">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868400" y="1456550"/>
              <a:ext cx="169100" cy="1056700"/>
            </a:xfrm>
            <a:custGeom>
              <a:rect b="b" l="l" r="r" t="t"/>
              <a:pathLst>
                <a:path extrusionOk="0" h="42268" w="6764">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6908600" y="1480975"/>
              <a:ext cx="128300" cy="971850"/>
            </a:xfrm>
            <a:custGeom>
              <a:rect b="b" l="l" r="r" t="t"/>
              <a:pathLst>
                <a:path extrusionOk="0" h="38874" w="5132">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949075" y="1574425"/>
              <a:ext cx="88425" cy="800725"/>
            </a:xfrm>
            <a:custGeom>
              <a:rect b="b" l="l" r="r" t="t"/>
              <a:pathLst>
                <a:path extrusionOk="0" h="32029" w="3537">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992225" y="1709575"/>
              <a:ext cx="44675" cy="552775"/>
            </a:xfrm>
            <a:custGeom>
              <a:rect b="b" l="l" r="r" t="t"/>
              <a:pathLst>
                <a:path extrusionOk="0" h="22111" w="1787">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
          <p:cNvSpPr/>
          <p:nvPr/>
        </p:nvSpPr>
        <p:spPr>
          <a:xfrm>
            <a:off x="1213700" y="1066350"/>
            <a:ext cx="6716700" cy="2189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1213700" y="3381025"/>
            <a:ext cx="6716700" cy="610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rect b="b" l="l" r="r" t="t"/>
              <a:pathLst>
                <a:path extrusionOk="0" h="65021" w="24528">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463900" y="1456850"/>
              <a:ext cx="573000" cy="1468675"/>
            </a:xfrm>
            <a:custGeom>
              <a:rect b="b" l="l" r="r" t="t"/>
              <a:pathLst>
                <a:path extrusionOk="0" h="58747" w="2292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6504375" y="1456850"/>
              <a:ext cx="532525" cy="1401400"/>
            </a:xfrm>
            <a:custGeom>
              <a:rect b="b" l="l" r="r" t="t"/>
              <a:pathLst>
                <a:path extrusionOk="0" h="56056" w="21301">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6545150" y="1456850"/>
              <a:ext cx="492350" cy="1352575"/>
            </a:xfrm>
            <a:custGeom>
              <a:rect b="b" l="l" r="r" t="t"/>
              <a:pathLst>
                <a:path extrusionOk="0" h="54103" w="19694">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6585325" y="1455975"/>
              <a:ext cx="451575" cy="1313275"/>
            </a:xfrm>
            <a:custGeom>
              <a:rect b="b" l="l" r="r" t="t"/>
              <a:pathLst>
                <a:path extrusionOk="0" h="52531" w="18063">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625825" y="1456550"/>
              <a:ext cx="411075" cy="1277275"/>
            </a:xfrm>
            <a:custGeom>
              <a:rect b="b" l="l" r="r" t="t"/>
              <a:pathLst>
                <a:path extrusionOk="0" h="51091" w="16443">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666300" y="1456550"/>
              <a:ext cx="371200" cy="1244525"/>
            </a:xfrm>
            <a:custGeom>
              <a:rect b="b" l="l" r="r" t="t"/>
              <a:pathLst>
                <a:path extrusionOk="0" h="49781" w="14848">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706475" y="1456550"/>
              <a:ext cx="331025" cy="1212375"/>
            </a:xfrm>
            <a:custGeom>
              <a:rect b="b" l="l" r="r" t="t"/>
              <a:pathLst>
                <a:path extrusionOk="0" h="48495" w="13241">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6747250" y="1455975"/>
              <a:ext cx="290250" cy="1179925"/>
            </a:xfrm>
            <a:custGeom>
              <a:rect b="b" l="l" r="r" t="t"/>
              <a:pathLst>
                <a:path extrusionOk="0" h="47197" w="1161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6787750" y="1456550"/>
              <a:ext cx="249750" cy="1144525"/>
            </a:xfrm>
            <a:custGeom>
              <a:rect b="b" l="l" r="r" t="t"/>
              <a:pathLst>
                <a:path extrusionOk="0" h="45781" w="999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6827925" y="1456550"/>
              <a:ext cx="209575" cy="1104625"/>
            </a:xfrm>
            <a:custGeom>
              <a:rect b="b" l="l" r="r" t="t"/>
              <a:pathLst>
                <a:path extrusionOk="0" h="44185" w="8383">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6868400" y="1456550"/>
              <a:ext cx="169100" cy="1056700"/>
            </a:xfrm>
            <a:custGeom>
              <a:rect b="b" l="l" r="r" t="t"/>
              <a:pathLst>
                <a:path extrusionOk="0" h="42268" w="6764">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6908600" y="1480975"/>
              <a:ext cx="128300" cy="971850"/>
            </a:xfrm>
            <a:custGeom>
              <a:rect b="b" l="l" r="r" t="t"/>
              <a:pathLst>
                <a:path extrusionOk="0" h="38874" w="5132">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6949075" y="1574425"/>
              <a:ext cx="88425" cy="800725"/>
            </a:xfrm>
            <a:custGeom>
              <a:rect b="b" l="l" r="r" t="t"/>
              <a:pathLst>
                <a:path extrusionOk="0" h="32029" w="3537">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6992225" y="1709575"/>
              <a:ext cx="44675" cy="552775"/>
            </a:xfrm>
            <a:custGeom>
              <a:rect b="b" l="l" r="r" t="t"/>
              <a:pathLst>
                <a:path extrusionOk="0" h="22111" w="1787">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 name="Google Shape;43;p2"/>
          <p:cNvSpPr txBox="1"/>
          <p:nvPr>
            <p:ph type="ctrTitle"/>
          </p:nvPr>
        </p:nvSpPr>
        <p:spPr>
          <a:xfrm>
            <a:off x="1518025" y="1143450"/>
            <a:ext cx="6108000" cy="20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191919"/>
              </a:buClr>
              <a:buSzPts val="5200"/>
              <a:buNone/>
              <a:defRPr sz="5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4" name="Google Shape;44;p2"/>
          <p:cNvSpPr txBox="1"/>
          <p:nvPr>
            <p:ph idx="1" type="subTitle"/>
          </p:nvPr>
        </p:nvSpPr>
        <p:spPr>
          <a:xfrm>
            <a:off x="2307650" y="3413350"/>
            <a:ext cx="4528800" cy="35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50" name="Shape 450"/>
        <p:cNvGrpSpPr/>
        <p:nvPr/>
      </p:nvGrpSpPr>
      <p:grpSpPr>
        <a:xfrm>
          <a:off x="0" y="0"/>
          <a:ext cx="0" cy="0"/>
          <a:chOff x="0" y="0"/>
          <a:chExt cx="0" cy="0"/>
        </a:xfrm>
      </p:grpSpPr>
      <p:sp>
        <p:nvSpPr>
          <p:cNvPr id="451" name="Google Shape;451;p11"/>
          <p:cNvSpPr/>
          <p:nvPr/>
        </p:nvSpPr>
        <p:spPr>
          <a:xfrm>
            <a:off x="2089475" y="3487225"/>
            <a:ext cx="4965000" cy="1071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1"/>
          <p:cNvSpPr/>
          <p:nvPr/>
        </p:nvSpPr>
        <p:spPr>
          <a:xfrm>
            <a:off x="1943400" y="1154325"/>
            <a:ext cx="5257200" cy="21963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3" name="Google Shape;453;p11"/>
          <p:cNvGrpSpPr/>
          <p:nvPr/>
        </p:nvGrpSpPr>
        <p:grpSpPr>
          <a:xfrm flipH="1" rot="10800000">
            <a:off x="5" y="2277807"/>
            <a:ext cx="2542400" cy="2865695"/>
            <a:chOff x="551550" y="1218425"/>
            <a:chExt cx="1388000" cy="1564500"/>
          </a:xfrm>
        </p:grpSpPr>
        <p:sp>
          <p:nvSpPr>
            <p:cNvPr id="454" name="Google Shape;454;p11"/>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1"/>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1"/>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1"/>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1"/>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1"/>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1"/>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1"/>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1"/>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1"/>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1"/>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1"/>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1"/>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1"/>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1"/>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1"/>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1"/>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Google Shape;471;p11"/>
          <p:cNvGrpSpPr/>
          <p:nvPr/>
        </p:nvGrpSpPr>
        <p:grpSpPr>
          <a:xfrm flipH="1">
            <a:off x="6601605" y="-43"/>
            <a:ext cx="2542400" cy="2865695"/>
            <a:chOff x="551550" y="1218425"/>
            <a:chExt cx="1388000" cy="1564500"/>
          </a:xfrm>
        </p:grpSpPr>
        <p:sp>
          <p:nvSpPr>
            <p:cNvPr id="472" name="Google Shape;472;p11"/>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1"/>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1"/>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1"/>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1"/>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1"/>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1"/>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1"/>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1"/>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1"/>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1"/>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1"/>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1"/>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1"/>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1"/>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11"/>
          <p:cNvSpPr txBox="1"/>
          <p:nvPr>
            <p:ph idx="1" type="subTitle"/>
          </p:nvPr>
        </p:nvSpPr>
        <p:spPr>
          <a:xfrm>
            <a:off x="2196500" y="3487225"/>
            <a:ext cx="4751400" cy="103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p:txBody>
      </p:sp>
      <p:sp>
        <p:nvSpPr>
          <p:cNvPr id="490" name="Google Shape;490;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91" name="Shape 491"/>
        <p:cNvGrpSpPr/>
        <p:nvPr/>
      </p:nvGrpSpPr>
      <p:grpSpPr>
        <a:xfrm>
          <a:off x="0" y="0"/>
          <a:ext cx="0" cy="0"/>
          <a:chOff x="0" y="0"/>
          <a:chExt cx="0" cy="0"/>
        </a:xfrm>
      </p:grpSpPr>
      <p:grpSp>
        <p:nvGrpSpPr>
          <p:cNvPr id="492" name="Google Shape;492;p12"/>
          <p:cNvGrpSpPr/>
          <p:nvPr/>
        </p:nvGrpSpPr>
        <p:grpSpPr>
          <a:xfrm rot="5400000">
            <a:off x="-11417" y="3248433"/>
            <a:ext cx="1906480" cy="1883654"/>
            <a:chOff x="3884100" y="2447750"/>
            <a:chExt cx="843575" cy="833475"/>
          </a:xfrm>
        </p:grpSpPr>
        <p:sp>
          <p:nvSpPr>
            <p:cNvPr id="493" name="Google Shape;493;p12"/>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 name="Google Shape;513;p12"/>
          <p:cNvGrpSpPr/>
          <p:nvPr/>
        </p:nvGrpSpPr>
        <p:grpSpPr>
          <a:xfrm rot="5400000">
            <a:off x="6561538" y="2566414"/>
            <a:ext cx="1412219" cy="3741959"/>
            <a:chOff x="2771175" y="2473050"/>
            <a:chExt cx="613475" cy="1625525"/>
          </a:xfrm>
        </p:grpSpPr>
        <p:sp>
          <p:nvSpPr>
            <p:cNvPr id="514" name="Google Shape;514;p12"/>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2"/>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2"/>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2"/>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2"/>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2"/>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2"/>
          <p:cNvGrpSpPr/>
          <p:nvPr/>
        </p:nvGrpSpPr>
        <p:grpSpPr>
          <a:xfrm rot="-5400000">
            <a:off x="1164863" y="-1183736"/>
            <a:ext cx="1412219" cy="3741959"/>
            <a:chOff x="2771175" y="2473050"/>
            <a:chExt cx="613475" cy="1625525"/>
          </a:xfrm>
        </p:grpSpPr>
        <p:sp>
          <p:nvSpPr>
            <p:cNvPr id="530" name="Google Shape;530;p12"/>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2"/>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2"/>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2"/>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2"/>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2"/>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2"/>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2"/>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2"/>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2"/>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2"/>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2"/>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12"/>
          <p:cNvSpPr/>
          <p:nvPr/>
        </p:nvSpPr>
        <p:spPr>
          <a:xfrm>
            <a:off x="2043150" y="161822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2"/>
          <p:cNvSpPr/>
          <p:nvPr/>
        </p:nvSpPr>
        <p:spPr>
          <a:xfrm>
            <a:off x="6111300" y="161836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2"/>
          <p:cNvSpPr/>
          <p:nvPr/>
        </p:nvSpPr>
        <p:spPr>
          <a:xfrm>
            <a:off x="2043150" y="328865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2"/>
          <p:cNvSpPr/>
          <p:nvPr/>
        </p:nvSpPr>
        <p:spPr>
          <a:xfrm>
            <a:off x="6111300" y="328878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2"/>
          <p:cNvSpPr/>
          <p:nvPr/>
        </p:nvSpPr>
        <p:spPr>
          <a:xfrm>
            <a:off x="719989" y="16181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2"/>
          <p:cNvSpPr/>
          <p:nvPr/>
        </p:nvSpPr>
        <p:spPr>
          <a:xfrm>
            <a:off x="719989" y="3281875"/>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2"/>
          <p:cNvSpPr/>
          <p:nvPr/>
        </p:nvSpPr>
        <p:spPr>
          <a:xfrm>
            <a:off x="4788139" y="161825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a:off x="4788139" y="3282025"/>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3" name="Google Shape;553;p12"/>
          <p:cNvGrpSpPr/>
          <p:nvPr/>
        </p:nvGrpSpPr>
        <p:grpSpPr>
          <a:xfrm rot="-5400000">
            <a:off x="7235008" y="6008"/>
            <a:ext cx="1906480" cy="1883654"/>
            <a:chOff x="3884100" y="2447750"/>
            <a:chExt cx="843575" cy="833475"/>
          </a:xfrm>
        </p:grpSpPr>
        <p:sp>
          <p:nvSpPr>
            <p:cNvPr id="554" name="Google Shape;554;p12"/>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2"/>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2"/>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2"/>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2"/>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2"/>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2"/>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2"/>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2"/>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2"/>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2"/>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2"/>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2"/>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2"/>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2"/>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2"/>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2"/>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2"/>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4" name="Google Shape;574;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575" name="Google Shape;575;p12"/>
          <p:cNvSpPr txBox="1"/>
          <p:nvPr>
            <p:ph idx="2" type="title"/>
          </p:nvPr>
        </p:nvSpPr>
        <p:spPr>
          <a:xfrm>
            <a:off x="2210388" y="1618250"/>
            <a:ext cx="1978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76" name="Google Shape;576;p12"/>
          <p:cNvSpPr txBox="1"/>
          <p:nvPr>
            <p:ph idx="1" type="subTitle"/>
          </p:nvPr>
        </p:nvSpPr>
        <p:spPr>
          <a:xfrm>
            <a:off x="2210388" y="2008300"/>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7" name="Google Shape;577;p12"/>
          <p:cNvSpPr txBox="1"/>
          <p:nvPr>
            <p:ph idx="3" type="title"/>
          </p:nvPr>
        </p:nvSpPr>
        <p:spPr>
          <a:xfrm>
            <a:off x="6278545" y="1618400"/>
            <a:ext cx="1978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78" name="Google Shape;578;p12"/>
          <p:cNvSpPr txBox="1"/>
          <p:nvPr>
            <p:ph idx="4" type="subTitle"/>
          </p:nvPr>
        </p:nvSpPr>
        <p:spPr>
          <a:xfrm>
            <a:off x="6278541" y="2008450"/>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9" name="Google Shape;579;p12"/>
          <p:cNvSpPr txBox="1"/>
          <p:nvPr>
            <p:ph idx="5" type="title"/>
          </p:nvPr>
        </p:nvSpPr>
        <p:spPr>
          <a:xfrm>
            <a:off x="2210388" y="3296225"/>
            <a:ext cx="1978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80" name="Google Shape;580;p12"/>
          <p:cNvSpPr txBox="1"/>
          <p:nvPr>
            <p:ph idx="6" type="subTitle"/>
          </p:nvPr>
        </p:nvSpPr>
        <p:spPr>
          <a:xfrm>
            <a:off x="2210388" y="368627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81" name="Google Shape;581;p12"/>
          <p:cNvSpPr txBox="1"/>
          <p:nvPr>
            <p:ph idx="7" type="title"/>
          </p:nvPr>
        </p:nvSpPr>
        <p:spPr>
          <a:xfrm>
            <a:off x="6278545" y="3296375"/>
            <a:ext cx="19782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82" name="Google Shape;582;p12"/>
          <p:cNvSpPr txBox="1"/>
          <p:nvPr>
            <p:ph idx="8" type="subTitle"/>
          </p:nvPr>
        </p:nvSpPr>
        <p:spPr>
          <a:xfrm>
            <a:off x="6278541" y="3686425"/>
            <a:ext cx="1978200" cy="66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3" name="Shape 583"/>
        <p:cNvGrpSpPr/>
        <p:nvPr/>
      </p:nvGrpSpPr>
      <p:grpSpPr>
        <a:xfrm>
          <a:off x="0" y="0"/>
          <a:ext cx="0" cy="0"/>
          <a:chOff x="0" y="0"/>
          <a:chExt cx="0" cy="0"/>
        </a:xfrm>
      </p:grpSpPr>
      <p:sp>
        <p:nvSpPr>
          <p:cNvPr id="584" name="Google Shape;584;p13"/>
          <p:cNvSpPr/>
          <p:nvPr/>
        </p:nvSpPr>
        <p:spPr>
          <a:xfrm>
            <a:off x="13250" y="0"/>
            <a:ext cx="9144000" cy="5143500"/>
          </a:xfrm>
          <a:prstGeom prst="rect">
            <a:avLst/>
          </a:prstGeom>
          <a:solidFill>
            <a:schemeClr val="lt1">
              <a:alpha val="7529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3"/>
          <p:cNvSpPr/>
          <p:nvPr/>
        </p:nvSpPr>
        <p:spPr>
          <a:xfrm>
            <a:off x="720000" y="1392250"/>
            <a:ext cx="4284600" cy="1534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6" name="Google Shape;586;p13"/>
          <p:cNvGrpSpPr/>
          <p:nvPr/>
        </p:nvGrpSpPr>
        <p:grpSpPr>
          <a:xfrm flipH="1" rot="10800000">
            <a:off x="4872698" y="55023"/>
            <a:ext cx="4284611" cy="5097218"/>
            <a:chOff x="5588175" y="1772375"/>
            <a:chExt cx="1282050" cy="1525200"/>
          </a:xfrm>
        </p:grpSpPr>
        <p:sp>
          <p:nvSpPr>
            <p:cNvPr id="587" name="Google Shape;587;p13"/>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3"/>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3"/>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3"/>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3"/>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3"/>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3"/>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3"/>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3"/>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3"/>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3"/>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3"/>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3"/>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3"/>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3"/>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3"/>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3"/>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3"/>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3"/>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7" name="Google Shape;607;p13"/>
          <p:cNvGrpSpPr/>
          <p:nvPr/>
        </p:nvGrpSpPr>
        <p:grpSpPr>
          <a:xfrm flipH="1" rot="-5400000">
            <a:off x="1717402" y="1327869"/>
            <a:ext cx="2081950" cy="5516544"/>
            <a:chOff x="2771175" y="2473050"/>
            <a:chExt cx="613475" cy="1625525"/>
          </a:xfrm>
        </p:grpSpPr>
        <p:sp>
          <p:nvSpPr>
            <p:cNvPr id="608" name="Google Shape;608;p1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3" name="Google Shape;623;p13"/>
          <p:cNvSpPr txBox="1"/>
          <p:nvPr>
            <p:ph type="title"/>
          </p:nvPr>
        </p:nvSpPr>
        <p:spPr>
          <a:xfrm>
            <a:off x="872250" y="1605100"/>
            <a:ext cx="3980100" cy="110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24" name="Shape 624"/>
        <p:cNvGrpSpPr/>
        <p:nvPr/>
      </p:nvGrpSpPr>
      <p:grpSpPr>
        <a:xfrm>
          <a:off x="0" y="0"/>
          <a:ext cx="0" cy="0"/>
          <a:chOff x="0" y="0"/>
          <a:chExt cx="0" cy="0"/>
        </a:xfrm>
      </p:grpSpPr>
      <p:sp>
        <p:nvSpPr>
          <p:cNvPr id="625" name="Google Shape;625;p14"/>
          <p:cNvSpPr/>
          <p:nvPr/>
        </p:nvSpPr>
        <p:spPr>
          <a:xfrm>
            <a:off x="3040575" y="3974100"/>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4"/>
          <p:cNvSpPr/>
          <p:nvPr/>
        </p:nvSpPr>
        <p:spPr>
          <a:xfrm>
            <a:off x="4699350"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4"/>
          <p:cNvSpPr/>
          <p:nvPr/>
        </p:nvSpPr>
        <p:spPr>
          <a:xfrm>
            <a:off x="4699338" y="2358527"/>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4"/>
          <p:cNvSpPr/>
          <p:nvPr/>
        </p:nvSpPr>
        <p:spPr>
          <a:xfrm>
            <a:off x="1381975" y="1458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4"/>
          <p:cNvSpPr/>
          <p:nvPr/>
        </p:nvSpPr>
        <p:spPr>
          <a:xfrm>
            <a:off x="1381963" y="2312102"/>
            <a:ext cx="3062700" cy="539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4"/>
          <p:cNvSpPr/>
          <p:nvPr/>
        </p:nvSpPr>
        <p:spPr>
          <a:xfrm>
            <a:off x="3040675" y="3120550"/>
            <a:ext cx="3062700" cy="736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1" name="Google Shape;631;p14"/>
          <p:cNvGrpSpPr/>
          <p:nvPr/>
        </p:nvGrpSpPr>
        <p:grpSpPr>
          <a:xfrm>
            <a:off x="5942652" y="1337208"/>
            <a:ext cx="3201535" cy="3808729"/>
            <a:chOff x="5588175" y="1772375"/>
            <a:chExt cx="1282050" cy="1525200"/>
          </a:xfrm>
        </p:grpSpPr>
        <p:sp>
          <p:nvSpPr>
            <p:cNvPr id="632" name="Google Shape;632;p14"/>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4"/>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4"/>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4"/>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4"/>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4"/>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4"/>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4"/>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4"/>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4"/>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4"/>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4"/>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4"/>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4"/>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4"/>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4"/>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4"/>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4"/>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4"/>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4"/>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14"/>
          <p:cNvGrpSpPr/>
          <p:nvPr/>
        </p:nvGrpSpPr>
        <p:grpSpPr>
          <a:xfrm flipH="1">
            <a:off x="2" y="1337208"/>
            <a:ext cx="3201535" cy="3808729"/>
            <a:chOff x="5588175" y="1772375"/>
            <a:chExt cx="1282050" cy="1525200"/>
          </a:xfrm>
        </p:grpSpPr>
        <p:sp>
          <p:nvSpPr>
            <p:cNvPr id="653" name="Google Shape;653;p14"/>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4"/>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4"/>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4"/>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4"/>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4"/>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4"/>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4"/>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4"/>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4"/>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4"/>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4"/>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4"/>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4"/>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4"/>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4"/>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4"/>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4"/>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4"/>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4"/>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3" name="Google Shape;673;p14"/>
          <p:cNvSpPr txBox="1"/>
          <p:nvPr>
            <p:ph type="title"/>
          </p:nvPr>
        </p:nvSpPr>
        <p:spPr>
          <a:xfrm>
            <a:off x="1381975" y="1529998"/>
            <a:ext cx="3062700" cy="6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74" name="Google Shape;674;p14"/>
          <p:cNvSpPr txBox="1"/>
          <p:nvPr>
            <p:ph idx="1" type="subTitle"/>
          </p:nvPr>
        </p:nvSpPr>
        <p:spPr>
          <a:xfrm>
            <a:off x="1381963" y="2352888"/>
            <a:ext cx="3062700" cy="38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5" name="Google Shape;675;p14"/>
          <p:cNvSpPr txBox="1"/>
          <p:nvPr>
            <p:ph idx="2" type="title"/>
          </p:nvPr>
        </p:nvSpPr>
        <p:spPr>
          <a:xfrm>
            <a:off x="4699350" y="1529998"/>
            <a:ext cx="3062700" cy="6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76" name="Google Shape;676;p14"/>
          <p:cNvSpPr txBox="1"/>
          <p:nvPr>
            <p:ph idx="3" type="subTitle"/>
          </p:nvPr>
        </p:nvSpPr>
        <p:spPr>
          <a:xfrm>
            <a:off x="4699338" y="2388247"/>
            <a:ext cx="3062700" cy="38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7" name="Google Shape;677;p14"/>
          <p:cNvSpPr txBox="1"/>
          <p:nvPr>
            <p:ph idx="4" type="title"/>
          </p:nvPr>
        </p:nvSpPr>
        <p:spPr>
          <a:xfrm>
            <a:off x="3040675" y="3175325"/>
            <a:ext cx="3062700" cy="62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3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78" name="Google Shape;678;p14"/>
          <p:cNvSpPr txBox="1"/>
          <p:nvPr>
            <p:ph idx="5" type="subTitle"/>
          </p:nvPr>
        </p:nvSpPr>
        <p:spPr>
          <a:xfrm>
            <a:off x="3040675" y="4051950"/>
            <a:ext cx="3062700" cy="38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79" name="Google Shape;679;p14"/>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0" name="Shape 680"/>
        <p:cNvGrpSpPr/>
        <p:nvPr/>
      </p:nvGrpSpPr>
      <p:grpSpPr>
        <a:xfrm>
          <a:off x="0" y="0"/>
          <a:ext cx="0" cy="0"/>
          <a:chOff x="0" y="0"/>
          <a:chExt cx="0" cy="0"/>
        </a:xfrm>
      </p:grpSpPr>
      <p:grpSp>
        <p:nvGrpSpPr>
          <p:cNvPr id="681" name="Google Shape;681;p15"/>
          <p:cNvGrpSpPr/>
          <p:nvPr/>
        </p:nvGrpSpPr>
        <p:grpSpPr>
          <a:xfrm>
            <a:off x="-13" y="3455220"/>
            <a:ext cx="9142584" cy="1688125"/>
            <a:chOff x="410450" y="2958175"/>
            <a:chExt cx="1976775" cy="365000"/>
          </a:xfrm>
        </p:grpSpPr>
        <p:sp>
          <p:nvSpPr>
            <p:cNvPr id="682" name="Google Shape;682;p15"/>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5"/>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5"/>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5"/>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5"/>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5"/>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5"/>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5"/>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5"/>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5"/>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5"/>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5"/>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5"/>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5"/>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5"/>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5"/>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5"/>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5"/>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5"/>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5"/>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5"/>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5"/>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5"/>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9" name="Google Shape;709;p15"/>
          <p:cNvGrpSpPr/>
          <p:nvPr/>
        </p:nvGrpSpPr>
        <p:grpSpPr>
          <a:xfrm rot="10800000">
            <a:off x="-13" y="-5"/>
            <a:ext cx="9142584" cy="1688125"/>
            <a:chOff x="410450" y="2958175"/>
            <a:chExt cx="1976775" cy="365000"/>
          </a:xfrm>
        </p:grpSpPr>
        <p:sp>
          <p:nvSpPr>
            <p:cNvPr id="710" name="Google Shape;710;p15"/>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5"/>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5"/>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5"/>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5"/>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5"/>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5"/>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5"/>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5"/>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5"/>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5"/>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5"/>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5"/>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5"/>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5"/>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5"/>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5"/>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5"/>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5"/>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5"/>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5"/>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5"/>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5"/>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5"/>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5"/>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7" name="Google Shape;737;p15"/>
          <p:cNvSpPr/>
          <p:nvPr/>
        </p:nvSpPr>
        <p:spPr>
          <a:xfrm>
            <a:off x="1176800" y="967725"/>
            <a:ext cx="67905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5"/>
          <p:cNvSpPr/>
          <p:nvPr/>
        </p:nvSpPr>
        <p:spPr>
          <a:xfrm>
            <a:off x="1213700" y="3322275"/>
            <a:ext cx="67167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5"/>
          <p:cNvSpPr txBox="1"/>
          <p:nvPr>
            <p:ph hasCustomPrompt="1" type="title"/>
          </p:nvPr>
        </p:nvSpPr>
        <p:spPr>
          <a:xfrm>
            <a:off x="1284000" y="1176522"/>
            <a:ext cx="6576000" cy="16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40" name="Google Shape;740;p15"/>
          <p:cNvSpPr txBox="1"/>
          <p:nvPr>
            <p:ph idx="1" type="subTitle"/>
          </p:nvPr>
        </p:nvSpPr>
        <p:spPr>
          <a:xfrm>
            <a:off x="1284000" y="3421013"/>
            <a:ext cx="657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1" name="Shape 741"/>
        <p:cNvGrpSpPr/>
        <p:nvPr/>
      </p:nvGrpSpPr>
      <p:grpSpPr>
        <a:xfrm>
          <a:off x="0" y="0"/>
          <a:ext cx="0" cy="0"/>
          <a:chOff x="0" y="0"/>
          <a:chExt cx="0" cy="0"/>
        </a:xfrm>
      </p:grpSpPr>
      <p:grpSp>
        <p:nvGrpSpPr>
          <p:cNvPr id="742" name="Google Shape;742;p16"/>
          <p:cNvGrpSpPr/>
          <p:nvPr/>
        </p:nvGrpSpPr>
        <p:grpSpPr>
          <a:xfrm flipH="1">
            <a:off x="-5" y="1248137"/>
            <a:ext cx="3267048" cy="3886515"/>
            <a:chOff x="5588175" y="1772375"/>
            <a:chExt cx="1282050" cy="1525200"/>
          </a:xfrm>
        </p:grpSpPr>
        <p:sp>
          <p:nvSpPr>
            <p:cNvPr id="743" name="Google Shape;743;p16"/>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6"/>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6"/>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6"/>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6"/>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6"/>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6"/>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6"/>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6"/>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6"/>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6"/>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6"/>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6"/>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6"/>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6"/>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6"/>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6"/>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6"/>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6"/>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6"/>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 name="Google Shape;763;p16"/>
          <p:cNvGrpSpPr/>
          <p:nvPr/>
        </p:nvGrpSpPr>
        <p:grpSpPr>
          <a:xfrm flipH="1" rot="10800000">
            <a:off x="5876720" y="1662"/>
            <a:ext cx="3267048" cy="3886515"/>
            <a:chOff x="5588175" y="1772375"/>
            <a:chExt cx="1282050" cy="1525200"/>
          </a:xfrm>
        </p:grpSpPr>
        <p:sp>
          <p:nvSpPr>
            <p:cNvPr id="764" name="Google Shape;764;p16"/>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6"/>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6"/>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6"/>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6"/>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6"/>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6"/>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6"/>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6"/>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6"/>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6"/>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6"/>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6"/>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6"/>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6"/>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6"/>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6"/>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6"/>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6"/>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6"/>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4" name="Google Shape;784;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85" name="Shape 785"/>
        <p:cNvGrpSpPr/>
        <p:nvPr/>
      </p:nvGrpSpPr>
      <p:grpSpPr>
        <a:xfrm>
          <a:off x="0" y="0"/>
          <a:ext cx="0" cy="0"/>
          <a:chOff x="0" y="0"/>
          <a:chExt cx="0" cy="0"/>
        </a:xfrm>
      </p:grpSpPr>
      <p:sp>
        <p:nvSpPr>
          <p:cNvPr id="786" name="Google Shape;786;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787" name="Google Shape;787;p17"/>
          <p:cNvGrpSpPr/>
          <p:nvPr/>
        </p:nvGrpSpPr>
        <p:grpSpPr>
          <a:xfrm rot="5400000">
            <a:off x="6530980" y="2530483"/>
            <a:ext cx="1431912" cy="3794138"/>
            <a:chOff x="2771175" y="2473050"/>
            <a:chExt cx="613475" cy="1625525"/>
          </a:xfrm>
        </p:grpSpPr>
        <p:sp>
          <p:nvSpPr>
            <p:cNvPr id="788" name="Google Shape;788;p17"/>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7"/>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7"/>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7"/>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7"/>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7"/>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7"/>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7"/>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7"/>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7"/>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7"/>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7"/>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7"/>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7"/>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7"/>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3" name="Google Shape;803;p17"/>
          <p:cNvGrpSpPr/>
          <p:nvPr/>
        </p:nvGrpSpPr>
        <p:grpSpPr>
          <a:xfrm flipH="1" rot="-5400000">
            <a:off x="1181105" y="2530483"/>
            <a:ext cx="1431912" cy="3794138"/>
            <a:chOff x="2771175" y="2473050"/>
            <a:chExt cx="613475" cy="1625525"/>
          </a:xfrm>
        </p:grpSpPr>
        <p:sp>
          <p:nvSpPr>
            <p:cNvPr id="804" name="Google Shape;804;p17"/>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7"/>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7"/>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7"/>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7"/>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7"/>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7"/>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7"/>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7"/>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7"/>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7"/>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7"/>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7"/>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7"/>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7"/>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9" name="Google Shape;819;p17"/>
          <p:cNvGrpSpPr/>
          <p:nvPr/>
        </p:nvGrpSpPr>
        <p:grpSpPr>
          <a:xfrm rot="-5400000">
            <a:off x="7569671" y="9471"/>
            <a:ext cx="1583812" cy="1564849"/>
            <a:chOff x="3884100" y="2447750"/>
            <a:chExt cx="843575" cy="833475"/>
          </a:xfrm>
        </p:grpSpPr>
        <p:sp>
          <p:nvSpPr>
            <p:cNvPr id="820" name="Google Shape;820;p17"/>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7"/>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7"/>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7"/>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7"/>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7"/>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7"/>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7"/>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7"/>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7"/>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7"/>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7"/>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7"/>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7"/>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7"/>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7"/>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7"/>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7"/>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7"/>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7"/>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17"/>
          <p:cNvGrpSpPr/>
          <p:nvPr/>
        </p:nvGrpSpPr>
        <p:grpSpPr>
          <a:xfrm flipH="1" rot="5400000">
            <a:off x="-9479" y="9471"/>
            <a:ext cx="1583812" cy="1564849"/>
            <a:chOff x="3884100" y="2447750"/>
            <a:chExt cx="843575" cy="833475"/>
          </a:xfrm>
        </p:grpSpPr>
        <p:sp>
          <p:nvSpPr>
            <p:cNvPr id="841" name="Google Shape;841;p17"/>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7"/>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7"/>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7"/>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7"/>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7"/>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7"/>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7"/>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7"/>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7"/>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7"/>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7"/>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7"/>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7"/>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7"/>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7"/>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7"/>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7"/>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7"/>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7"/>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61" name="Shape 861"/>
        <p:cNvGrpSpPr/>
        <p:nvPr/>
      </p:nvGrpSpPr>
      <p:grpSpPr>
        <a:xfrm>
          <a:off x="0" y="0"/>
          <a:ext cx="0" cy="0"/>
          <a:chOff x="0" y="0"/>
          <a:chExt cx="0" cy="0"/>
        </a:xfrm>
      </p:grpSpPr>
      <p:grpSp>
        <p:nvGrpSpPr>
          <p:cNvPr id="862" name="Google Shape;862;p18"/>
          <p:cNvGrpSpPr/>
          <p:nvPr/>
        </p:nvGrpSpPr>
        <p:grpSpPr>
          <a:xfrm rot="10800000">
            <a:off x="6601605" y="2277807"/>
            <a:ext cx="2542400" cy="2865695"/>
            <a:chOff x="551550" y="1218425"/>
            <a:chExt cx="1388000" cy="1564500"/>
          </a:xfrm>
        </p:grpSpPr>
        <p:sp>
          <p:nvSpPr>
            <p:cNvPr id="863" name="Google Shape;863;p18"/>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8"/>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8"/>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8"/>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8"/>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8"/>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8"/>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8"/>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8"/>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8"/>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8"/>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8"/>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8"/>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8"/>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8"/>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8"/>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8"/>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0" name="Google Shape;880;p18"/>
          <p:cNvSpPr/>
          <p:nvPr/>
        </p:nvSpPr>
        <p:spPr>
          <a:xfrm>
            <a:off x="760350" y="1553550"/>
            <a:ext cx="4359900" cy="203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8"/>
          <p:cNvSpPr/>
          <p:nvPr/>
        </p:nvSpPr>
        <p:spPr>
          <a:xfrm>
            <a:off x="5601450" y="1180650"/>
            <a:ext cx="2782200" cy="2782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2" name="Google Shape;882;p18"/>
          <p:cNvGrpSpPr/>
          <p:nvPr/>
        </p:nvGrpSpPr>
        <p:grpSpPr>
          <a:xfrm>
            <a:off x="5" y="-43"/>
            <a:ext cx="2542400" cy="2865695"/>
            <a:chOff x="551550" y="1218425"/>
            <a:chExt cx="1388000" cy="1564500"/>
          </a:xfrm>
        </p:grpSpPr>
        <p:sp>
          <p:nvSpPr>
            <p:cNvPr id="883" name="Google Shape;883;p18"/>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8"/>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8"/>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8"/>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8"/>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8"/>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8"/>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8"/>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8"/>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8"/>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8"/>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8"/>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8"/>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8"/>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8"/>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8"/>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8"/>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0" name="Google Shape;900;p18"/>
          <p:cNvSpPr txBox="1"/>
          <p:nvPr>
            <p:ph type="title"/>
          </p:nvPr>
        </p:nvSpPr>
        <p:spPr>
          <a:xfrm>
            <a:off x="819500" y="1730325"/>
            <a:ext cx="4234200" cy="85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1" name="Google Shape;901;p18"/>
          <p:cNvSpPr txBox="1"/>
          <p:nvPr>
            <p:ph idx="1" type="subTitle"/>
          </p:nvPr>
        </p:nvSpPr>
        <p:spPr>
          <a:xfrm>
            <a:off x="819500" y="2580878"/>
            <a:ext cx="4234200" cy="93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2" name="Shape 902"/>
        <p:cNvGrpSpPr/>
        <p:nvPr/>
      </p:nvGrpSpPr>
      <p:grpSpPr>
        <a:xfrm>
          <a:off x="0" y="0"/>
          <a:ext cx="0" cy="0"/>
          <a:chOff x="0" y="0"/>
          <a:chExt cx="0" cy="0"/>
        </a:xfrm>
      </p:grpSpPr>
      <p:grpSp>
        <p:nvGrpSpPr>
          <p:cNvPr id="903" name="Google Shape;903;p19"/>
          <p:cNvGrpSpPr/>
          <p:nvPr/>
        </p:nvGrpSpPr>
        <p:grpSpPr>
          <a:xfrm rot="10800000">
            <a:off x="-13" y="-1"/>
            <a:ext cx="9142584" cy="1688125"/>
            <a:chOff x="410450" y="2958175"/>
            <a:chExt cx="1976775" cy="365000"/>
          </a:xfrm>
        </p:grpSpPr>
        <p:sp>
          <p:nvSpPr>
            <p:cNvPr id="904" name="Google Shape;904;p19"/>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9"/>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9"/>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9"/>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9"/>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9"/>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9"/>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9"/>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9"/>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9"/>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9"/>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9"/>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9"/>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9"/>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9"/>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9"/>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9"/>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9"/>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9"/>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9"/>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9"/>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9"/>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9"/>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9"/>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9"/>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1" name="Google Shape;931;p19"/>
          <p:cNvSpPr/>
          <p:nvPr/>
        </p:nvSpPr>
        <p:spPr>
          <a:xfrm>
            <a:off x="720063" y="1334950"/>
            <a:ext cx="3477000" cy="659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9"/>
          <p:cNvSpPr/>
          <p:nvPr/>
        </p:nvSpPr>
        <p:spPr>
          <a:xfrm>
            <a:off x="720063" y="2241475"/>
            <a:ext cx="3477000" cy="12861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3" name="Google Shape;933;p19"/>
          <p:cNvGrpSpPr/>
          <p:nvPr/>
        </p:nvGrpSpPr>
        <p:grpSpPr>
          <a:xfrm flipH="1">
            <a:off x="80" y="3058317"/>
            <a:ext cx="2622438" cy="2085022"/>
            <a:chOff x="5005075" y="2239400"/>
            <a:chExt cx="749525" cy="595925"/>
          </a:xfrm>
        </p:grpSpPr>
        <p:sp>
          <p:nvSpPr>
            <p:cNvPr id="934" name="Google Shape;934;p1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19"/>
          <p:cNvGrpSpPr/>
          <p:nvPr/>
        </p:nvGrpSpPr>
        <p:grpSpPr>
          <a:xfrm>
            <a:off x="6519854" y="3058198"/>
            <a:ext cx="2622438" cy="2085022"/>
            <a:chOff x="5005075" y="2239400"/>
            <a:chExt cx="749525" cy="595925"/>
          </a:xfrm>
        </p:grpSpPr>
        <p:sp>
          <p:nvSpPr>
            <p:cNvPr id="949" name="Google Shape;949;p19"/>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9"/>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9"/>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9"/>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9"/>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9"/>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9"/>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9"/>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9"/>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9"/>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9"/>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9"/>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9"/>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9"/>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3" name="Google Shape;963;p19"/>
          <p:cNvSpPr txBox="1"/>
          <p:nvPr>
            <p:ph type="title"/>
          </p:nvPr>
        </p:nvSpPr>
        <p:spPr>
          <a:xfrm>
            <a:off x="980350" y="1281700"/>
            <a:ext cx="2911800" cy="62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64" name="Google Shape;964;p19"/>
          <p:cNvSpPr txBox="1"/>
          <p:nvPr>
            <p:ph idx="1" type="subTitle"/>
          </p:nvPr>
        </p:nvSpPr>
        <p:spPr>
          <a:xfrm>
            <a:off x="980450" y="2527750"/>
            <a:ext cx="2911800" cy="87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65" name="Shape 965"/>
        <p:cNvGrpSpPr/>
        <p:nvPr/>
      </p:nvGrpSpPr>
      <p:grpSpPr>
        <a:xfrm>
          <a:off x="0" y="0"/>
          <a:ext cx="0" cy="0"/>
          <a:chOff x="0" y="0"/>
          <a:chExt cx="0" cy="0"/>
        </a:xfrm>
      </p:grpSpPr>
      <p:grpSp>
        <p:nvGrpSpPr>
          <p:cNvPr id="966" name="Google Shape;966;p20"/>
          <p:cNvGrpSpPr/>
          <p:nvPr/>
        </p:nvGrpSpPr>
        <p:grpSpPr>
          <a:xfrm flipH="1">
            <a:off x="-13839" y="40"/>
            <a:ext cx="1637733" cy="4339502"/>
            <a:chOff x="2771175" y="2473050"/>
            <a:chExt cx="613475" cy="1625525"/>
          </a:xfrm>
        </p:grpSpPr>
        <p:sp>
          <p:nvSpPr>
            <p:cNvPr id="967" name="Google Shape;967;p20"/>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0"/>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0"/>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0"/>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0"/>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0"/>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0"/>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0"/>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0"/>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0"/>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0"/>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0"/>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0"/>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0"/>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0"/>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2" name="Google Shape;982;p20"/>
          <p:cNvGrpSpPr/>
          <p:nvPr/>
        </p:nvGrpSpPr>
        <p:grpSpPr>
          <a:xfrm>
            <a:off x="7520011" y="40"/>
            <a:ext cx="1637733" cy="4339502"/>
            <a:chOff x="2771175" y="2473050"/>
            <a:chExt cx="613475" cy="1625525"/>
          </a:xfrm>
        </p:grpSpPr>
        <p:sp>
          <p:nvSpPr>
            <p:cNvPr id="983" name="Google Shape;983;p20"/>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0"/>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0"/>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0"/>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0"/>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0"/>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0"/>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0"/>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0"/>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0"/>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0"/>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0"/>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0"/>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0"/>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0"/>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8" name="Google Shape;998;p20"/>
          <p:cNvSpPr/>
          <p:nvPr/>
        </p:nvSpPr>
        <p:spPr>
          <a:xfrm>
            <a:off x="9580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0"/>
          <p:cNvSpPr/>
          <p:nvPr/>
        </p:nvSpPr>
        <p:spPr>
          <a:xfrm>
            <a:off x="34456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0"/>
          <p:cNvSpPr/>
          <p:nvPr/>
        </p:nvSpPr>
        <p:spPr>
          <a:xfrm>
            <a:off x="5933275" y="211238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0"/>
          <p:cNvSpPr/>
          <p:nvPr/>
        </p:nvSpPr>
        <p:spPr>
          <a:xfrm>
            <a:off x="9580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0"/>
          <p:cNvSpPr/>
          <p:nvPr/>
        </p:nvSpPr>
        <p:spPr>
          <a:xfrm>
            <a:off x="34456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0"/>
          <p:cNvSpPr/>
          <p:nvPr/>
        </p:nvSpPr>
        <p:spPr>
          <a:xfrm>
            <a:off x="5933275" y="3815733"/>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0"/>
          <p:cNvSpPr/>
          <p:nvPr/>
        </p:nvSpPr>
        <p:spPr>
          <a:xfrm>
            <a:off x="5913625"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0"/>
          <p:cNvSpPr/>
          <p:nvPr/>
        </p:nvSpPr>
        <p:spPr>
          <a:xfrm>
            <a:off x="3435850"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0"/>
          <p:cNvSpPr/>
          <p:nvPr/>
        </p:nvSpPr>
        <p:spPr>
          <a:xfrm>
            <a:off x="958075" y="312602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0"/>
          <p:cNvSpPr/>
          <p:nvPr/>
        </p:nvSpPr>
        <p:spPr>
          <a:xfrm>
            <a:off x="591362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0"/>
          <p:cNvSpPr/>
          <p:nvPr/>
        </p:nvSpPr>
        <p:spPr>
          <a:xfrm>
            <a:off x="3435850"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0"/>
          <p:cNvSpPr/>
          <p:nvPr/>
        </p:nvSpPr>
        <p:spPr>
          <a:xfrm>
            <a:off x="958075" y="1438775"/>
            <a:ext cx="22722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11" name="Google Shape;1011;p20"/>
          <p:cNvSpPr txBox="1"/>
          <p:nvPr>
            <p:ph idx="2" type="title"/>
          </p:nvPr>
        </p:nvSpPr>
        <p:spPr>
          <a:xfrm>
            <a:off x="1101175" y="143877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2" name="Google Shape;1012;p20"/>
          <p:cNvSpPr txBox="1"/>
          <p:nvPr>
            <p:ph idx="1" type="subTitle"/>
          </p:nvPr>
        </p:nvSpPr>
        <p:spPr>
          <a:xfrm>
            <a:off x="1101175" y="21425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3" name="Google Shape;1013;p20"/>
          <p:cNvSpPr txBox="1"/>
          <p:nvPr>
            <p:ph idx="3" type="title"/>
          </p:nvPr>
        </p:nvSpPr>
        <p:spPr>
          <a:xfrm>
            <a:off x="3578951" y="143877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4" name="Google Shape;1014;p20"/>
          <p:cNvSpPr txBox="1"/>
          <p:nvPr>
            <p:ph idx="4" type="subTitle"/>
          </p:nvPr>
        </p:nvSpPr>
        <p:spPr>
          <a:xfrm>
            <a:off x="3578951" y="21425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5" name="Google Shape;1015;p20"/>
          <p:cNvSpPr txBox="1"/>
          <p:nvPr>
            <p:ph idx="5" type="title"/>
          </p:nvPr>
        </p:nvSpPr>
        <p:spPr>
          <a:xfrm>
            <a:off x="1101175" y="312602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6" name="Google Shape;1016;p20"/>
          <p:cNvSpPr txBox="1"/>
          <p:nvPr>
            <p:ph idx="6" type="subTitle"/>
          </p:nvPr>
        </p:nvSpPr>
        <p:spPr>
          <a:xfrm>
            <a:off x="1101175" y="382982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7" name="Google Shape;1017;p20"/>
          <p:cNvSpPr txBox="1"/>
          <p:nvPr>
            <p:ph idx="7" type="title"/>
          </p:nvPr>
        </p:nvSpPr>
        <p:spPr>
          <a:xfrm>
            <a:off x="3578951" y="312602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8" name="Google Shape;1018;p20"/>
          <p:cNvSpPr txBox="1"/>
          <p:nvPr>
            <p:ph idx="8" type="subTitle"/>
          </p:nvPr>
        </p:nvSpPr>
        <p:spPr>
          <a:xfrm>
            <a:off x="3578951" y="382982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19" name="Google Shape;1019;p20"/>
          <p:cNvSpPr txBox="1"/>
          <p:nvPr>
            <p:ph idx="9" type="title"/>
          </p:nvPr>
        </p:nvSpPr>
        <p:spPr>
          <a:xfrm>
            <a:off x="6056727" y="143877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20" name="Google Shape;1020;p20"/>
          <p:cNvSpPr txBox="1"/>
          <p:nvPr>
            <p:ph idx="13" type="subTitle"/>
          </p:nvPr>
        </p:nvSpPr>
        <p:spPr>
          <a:xfrm>
            <a:off x="6056727" y="214257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21" name="Google Shape;1021;p20"/>
          <p:cNvSpPr txBox="1"/>
          <p:nvPr>
            <p:ph idx="14" type="title"/>
          </p:nvPr>
        </p:nvSpPr>
        <p:spPr>
          <a:xfrm>
            <a:off x="6056727" y="3126025"/>
            <a:ext cx="19860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22" name="Google Shape;1022;p20"/>
          <p:cNvSpPr txBox="1"/>
          <p:nvPr>
            <p:ph idx="15" type="subTitle"/>
          </p:nvPr>
        </p:nvSpPr>
        <p:spPr>
          <a:xfrm>
            <a:off x="6056727" y="3829825"/>
            <a:ext cx="19860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p3"/>
          <p:cNvGrpSpPr/>
          <p:nvPr/>
        </p:nvGrpSpPr>
        <p:grpSpPr>
          <a:xfrm rot="-5400000">
            <a:off x="7183104" y="10710"/>
            <a:ext cx="1971594" cy="1950177"/>
            <a:chOff x="4016550" y="2577825"/>
            <a:chExt cx="711125" cy="703400"/>
          </a:xfrm>
        </p:grpSpPr>
        <p:sp>
          <p:nvSpPr>
            <p:cNvPr id="47" name="Google Shape;47;p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3"/>
          <p:cNvGrpSpPr/>
          <p:nvPr/>
        </p:nvGrpSpPr>
        <p:grpSpPr>
          <a:xfrm flipH="1" rot="5400000">
            <a:off x="-10704" y="10710"/>
            <a:ext cx="1971594" cy="1950177"/>
            <a:chOff x="4016550" y="2577825"/>
            <a:chExt cx="711125" cy="703400"/>
          </a:xfrm>
        </p:grpSpPr>
        <p:sp>
          <p:nvSpPr>
            <p:cNvPr id="65" name="Google Shape;65;p3"/>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3"/>
          <p:cNvSpPr/>
          <p:nvPr/>
        </p:nvSpPr>
        <p:spPr>
          <a:xfrm>
            <a:off x="544850" y="1131625"/>
            <a:ext cx="8054400" cy="3623100"/>
          </a:xfrm>
          <a:prstGeom prst="roundRect">
            <a:avLst>
              <a:gd fmla="val 4881"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4" name="Google Shape;84;p3"/>
          <p:cNvSpPr txBox="1"/>
          <p:nvPr>
            <p:ph idx="1" type="body"/>
          </p:nvPr>
        </p:nvSpPr>
        <p:spPr>
          <a:xfrm>
            <a:off x="720000" y="1162777"/>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3" name="Shape 1023"/>
        <p:cNvGrpSpPr/>
        <p:nvPr/>
      </p:nvGrpSpPr>
      <p:grpSpPr>
        <a:xfrm>
          <a:off x="0" y="0"/>
          <a:ext cx="0" cy="0"/>
          <a:chOff x="0" y="0"/>
          <a:chExt cx="0" cy="0"/>
        </a:xfrm>
      </p:grpSpPr>
      <p:sp>
        <p:nvSpPr>
          <p:cNvPr id="1024" name="Google Shape;1024;p21"/>
          <p:cNvSpPr/>
          <p:nvPr/>
        </p:nvSpPr>
        <p:spPr>
          <a:xfrm>
            <a:off x="719900" y="967725"/>
            <a:ext cx="7704000" cy="3043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5" name="Google Shape;1025;p21"/>
          <p:cNvGrpSpPr/>
          <p:nvPr/>
        </p:nvGrpSpPr>
        <p:grpSpPr>
          <a:xfrm flipH="1" rot="5400000">
            <a:off x="309745" y="-309738"/>
            <a:ext cx="3267048" cy="3886515"/>
            <a:chOff x="5588175" y="1772375"/>
            <a:chExt cx="1282050" cy="1525200"/>
          </a:xfrm>
        </p:grpSpPr>
        <p:sp>
          <p:nvSpPr>
            <p:cNvPr id="1026" name="Google Shape;1026;p21"/>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1"/>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1"/>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1"/>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1"/>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1"/>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1"/>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1"/>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1"/>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1"/>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1"/>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1"/>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1"/>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1"/>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1"/>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1"/>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1"/>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1"/>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1"/>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1"/>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6" name="Google Shape;1046;p21"/>
          <p:cNvGrpSpPr/>
          <p:nvPr/>
        </p:nvGrpSpPr>
        <p:grpSpPr>
          <a:xfrm flipH="1" rot="-5400000">
            <a:off x="5567220" y="1566712"/>
            <a:ext cx="3267048" cy="3886515"/>
            <a:chOff x="5588175" y="1772375"/>
            <a:chExt cx="1282050" cy="1525200"/>
          </a:xfrm>
        </p:grpSpPr>
        <p:sp>
          <p:nvSpPr>
            <p:cNvPr id="1047" name="Google Shape;1047;p21"/>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1"/>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1"/>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1"/>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1"/>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1"/>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1"/>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1"/>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1"/>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1"/>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1"/>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1"/>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1"/>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1"/>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1"/>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1"/>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1"/>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1"/>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1"/>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1"/>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7" name="Google Shape;1067;p21"/>
          <p:cNvSpPr txBox="1"/>
          <p:nvPr>
            <p:ph type="title"/>
          </p:nvPr>
        </p:nvSpPr>
        <p:spPr>
          <a:xfrm>
            <a:off x="925900" y="1307100"/>
            <a:ext cx="7292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68" name="Shape 1068"/>
        <p:cNvGrpSpPr/>
        <p:nvPr/>
      </p:nvGrpSpPr>
      <p:grpSpPr>
        <a:xfrm>
          <a:off x="0" y="0"/>
          <a:ext cx="0" cy="0"/>
          <a:chOff x="0" y="0"/>
          <a:chExt cx="0" cy="0"/>
        </a:xfrm>
      </p:grpSpPr>
      <p:grpSp>
        <p:nvGrpSpPr>
          <p:cNvPr id="1069" name="Google Shape;1069;p22"/>
          <p:cNvGrpSpPr/>
          <p:nvPr/>
        </p:nvGrpSpPr>
        <p:grpSpPr>
          <a:xfrm flipH="1">
            <a:off x="-11397" y="3441608"/>
            <a:ext cx="2140568" cy="1701902"/>
            <a:chOff x="5005075" y="2239400"/>
            <a:chExt cx="749525" cy="595925"/>
          </a:xfrm>
        </p:grpSpPr>
        <p:sp>
          <p:nvSpPr>
            <p:cNvPr id="1070" name="Google Shape;1070;p22"/>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2"/>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2"/>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2"/>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2"/>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2"/>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2"/>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2"/>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2"/>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2"/>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2"/>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2"/>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2"/>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2"/>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4" name="Google Shape;1084;p22"/>
          <p:cNvSpPr/>
          <p:nvPr/>
        </p:nvSpPr>
        <p:spPr>
          <a:xfrm>
            <a:off x="71985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2"/>
          <p:cNvSpPr/>
          <p:nvPr/>
        </p:nvSpPr>
        <p:spPr>
          <a:xfrm>
            <a:off x="343590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2"/>
          <p:cNvSpPr/>
          <p:nvPr/>
        </p:nvSpPr>
        <p:spPr>
          <a:xfrm>
            <a:off x="6151800" y="3163520"/>
            <a:ext cx="2272200" cy="1020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2"/>
          <p:cNvSpPr/>
          <p:nvPr/>
        </p:nvSpPr>
        <p:spPr>
          <a:xfrm>
            <a:off x="101430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2"/>
          <p:cNvSpPr/>
          <p:nvPr/>
        </p:nvSpPr>
        <p:spPr>
          <a:xfrm>
            <a:off x="372105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2"/>
          <p:cNvSpPr/>
          <p:nvPr/>
        </p:nvSpPr>
        <p:spPr>
          <a:xfrm>
            <a:off x="6427800" y="1332338"/>
            <a:ext cx="1701900" cy="17019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0" name="Google Shape;1090;p22"/>
          <p:cNvGrpSpPr/>
          <p:nvPr/>
        </p:nvGrpSpPr>
        <p:grpSpPr>
          <a:xfrm rot="-5400000">
            <a:off x="6764145" y="14501"/>
            <a:ext cx="2394066" cy="2365402"/>
            <a:chOff x="3884100" y="2447750"/>
            <a:chExt cx="843575" cy="833475"/>
          </a:xfrm>
        </p:grpSpPr>
        <p:sp>
          <p:nvSpPr>
            <p:cNvPr id="1091" name="Google Shape;1091;p22"/>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2"/>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2"/>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2"/>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2"/>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2"/>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2"/>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2"/>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2"/>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2"/>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2"/>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2"/>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2"/>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2"/>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2"/>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2"/>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2"/>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2"/>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2"/>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2"/>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22"/>
          <p:cNvGrpSpPr/>
          <p:nvPr/>
        </p:nvGrpSpPr>
        <p:grpSpPr>
          <a:xfrm flipH="1" rot="5400000">
            <a:off x="-14205" y="14501"/>
            <a:ext cx="2394066" cy="2365402"/>
            <a:chOff x="3884100" y="2447750"/>
            <a:chExt cx="843575" cy="833475"/>
          </a:xfrm>
        </p:grpSpPr>
        <p:sp>
          <p:nvSpPr>
            <p:cNvPr id="1112" name="Google Shape;1112;p22"/>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2"/>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2"/>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2"/>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2"/>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2"/>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2"/>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2"/>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2"/>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2"/>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2"/>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2"/>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2"/>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2"/>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2"/>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2"/>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2"/>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2"/>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2"/>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2"/>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2" name="Google Shape;1132;p22"/>
          <p:cNvGrpSpPr/>
          <p:nvPr/>
        </p:nvGrpSpPr>
        <p:grpSpPr>
          <a:xfrm>
            <a:off x="7014828" y="3441608"/>
            <a:ext cx="2140568" cy="1701902"/>
            <a:chOff x="5005075" y="2239400"/>
            <a:chExt cx="749525" cy="595925"/>
          </a:xfrm>
        </p:grpSpPr>
        <p:sp>
          <p:nvSpPr>
            <p:cNvPr id="1133" name="Google Shape;1133;p22"/>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2"/>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2"/>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2"/>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2"/>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2"/>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2"/>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2"/>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2"/>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2"/>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2"/>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2"/>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2"/>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2"/>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7" name="Google Shape;1147;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148" name="Google Shape;1148;p22"/>
          <p:cNvSpPr txBox="1"/>
          <p:nvPr>
            <p:ph idx="2" type="title"/>
          </p:nvPr>
        </p:nvSpPr>
        <p:spPr>
          <a:xfrm>
            <a:off x="738300" y="3163525"/>
            <a:ext cx="22539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49" name="Google Shape;1149;p22"/>
          <p:cNvSpPr txBox="1"/>
          <p:nvPr>
            <p:ph idx="1" type="subTitle"/>
          </p:nvPr>
        </p:nvSpPr>
        <p:spPr>
          <a:xfrm>
            <a:off x="738300" y="3557700"/>
            <a:ext cx="2253900" cy="62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50" name="Google Shape;1150;p22"/>
          <p:cNvSpPr txBox="1"/>
          <p:nvPr>
            <p:ph idx="3" type="title"/>
          </p:nvPr>
        </p:nvSpPr>
        <p:spPr>
          <a:xfrm>
            <a:off x="3445050" y="3163525"/>
            <a:ext cx="22539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51" name="Google Shape;1151;p22"/>
          <p:cNvSpPr txBox="1"/>
          <p:nvPr>
            <p:ph idx="4" type="subTitle"/>
          </p:nvPr>
        </p:nvSpPr>
        <p:spPr>
          <a:xfrm>
            <a:off x="3445051" y="3557700"/>
            <a:ext cx="2253900" cy="62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52" name="Google Shape;1152;p22"/>
          <p:cNvSpPr txBox="1"/>
          <p:nvPr>
            <p:ph idx="5" type="title"/>
          </p:nvPr>
        </p:nvSpPr>
        <p:spPr>
          <a:xfrm>
            <a:off x="6151950" y="3163525"/>
            <a:ext cx="22539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53" name="Google Shape;1153;p22"/>
          <p:cNvSpPr txBox="1"/>
          <p:nvPr>
            <p:ph idx="6" type="subTitle"/>
          </p:nvPr>
        </p:nvSpPr>
        <p:spPr>
          <a:xfrm>
            <a:off x="6151951" y="3557700"/>
            <a:ext cx="2253900" cy="62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54" name="Shape 1154"/>
        <p:cNvGrpSpPr/>
        <p:nvPr/>
      </p:nvGrpSpPr>
      <p:grpSpPr>
        <a:xfrm>
          <a:off x="0" y="0"/>
          <a:ext cx="0" cy="0"/>
          <a:chOff x="0" y="0"/>
          <a:chExt cx="0" cy="0"/>
        </a:xfrm>
      </p:grpSpPr>
      <p:sp>
        <p:nvSpPr>
          <p:cNvPr id="1155" name="Google Shape;1155;p23"/>
          <p:cNvSpPr/>
          <p:nvPr/>
        </p:nvSpPr>
        <p:spPr>
          <a:xfrm>
            <a:off x="1921425" y="1304350"/>
            <a:ext cx="5301000" cy="2826300"/>
          </a:xfrm>
          <a:prstGeom prst="roundRect">
            <a:avLst>
              <a:gd fmla="val 6183"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3"/>
          <p:cNvSpPr/>
          <p:nvPr/>
        </p:nvSpPr>
        <p:spPr>
          <a:xfrm>
            <a:off x="1921425" y="4249650"/>
            <a:ext cx="5301000" cy="5277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7" name="Google Shape;1157;p23"/>
          <p:cNvGrpSpPr/>
          <p:nvPr/>
        </p:nvGrpSpPr>
        <p:grpSpPr>
          <a:xfrm>
            <a:off x="7202889" y="-21"/>
            <a:ext cx="1941158" cy="5143486"/>
            <a:chOff x="2771175" y="2473050"/>
            <a:chExt cx="613475" cy="1625525"/>
          </a:xfrm>
        </p:grpSpPr>
        <p:sp>
          <p:nvSpPr>
            <p:cNvPr id="1158" name="Google Shape;1158;p2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23"/>
          <p:cNvGrpSpPr/>
          <p:nvPr/>
        </p:nvGrpSpPr>
        <p:grpSpPr>
          <a:xfrm flipH="1">
            <a:off x="-61" y="-21"/>
            <a:ext cx="1941158" cy="5143486"/>
            <a:chOff x="2771175" y="2473050"/>
            <a:chExt cx="613475" cy="1625525"/>
          </a:xfrm>
        </p:grpSpPr>
        <p:sp>
          <p:nvSpPr>
            <p:cNvPr id="1174" name="Google Shape;1174;p23"/>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3"/>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3"/>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3"/>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3"/>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3"/>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3"/>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3"/>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3"/>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3"/>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3"/>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3"/>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3"/>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3"/>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3"/>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9" name="Google Shape;1189;p23"/>
          <p:cNvSpPr txBox="1"/>
          <p:nvPr>
            <p:ph idx="1" type="subTitle"/>
          </p:nvPr>
        </p:nvSpPr>
        <p:spPr>
          <a:xfrm>
            <a:off x="2854650" y="1365025"/>
            <a:ext cx="3434700" cy="142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1600"/>
              </a:spcBef>
              <a:spcAft>
                <a:spcPts val="0"/>
              </a:spcAft>
              <a:buClr>
                <a:schemeClr val="dk1"/>
              </a:buClr>
              <a:buSzPts val="1400"/>
              <a:buNone/>
              <a:defRPr>
                <a:solidFill>
                  <a:schemeClr val="dk1"/>
                </a:solidFill>
              </a:defRPr>
            </a:lvl3pPr>
            <a:lvl4pPr lvl="3" algn="ctr">
              <a:lnSpc>
                <a:spcPct val="100000"/>
              </a:lnSpc>
              <a:spcBef>
                <a:spcPts val="1600"/>
              </a:spcBef>
              <a:spcAft>
                <a:spcPts val="0"/>
              </a:spcAft>
              <a:buClr>
                <a:schemeClr val="dk1"/>
              </a:buClr>
              <a:buSzPts val="1400"/>
              <a:buNone/>
              <a:defRPr>
                <a:solidFill>
                  <a:schemeClr val="dk1"/>
                </a:solidFill>
              </a:defRPr>
            </a:lvl4pPr>
            <a:lvl5pPr lvl="4" algn="ctr">
              <a:lnSpc>
                <a:spcPct val="100000"/>
              </a:lnSpc>
              <a:spcBef>
                <a:spcPts val="1600"/>
              </a:spcBef>
              <a:spcAft>
                <a:spcPts val="0"/>
              </a:spcAft>
              <a:buClr>
                <a:schemeClr val="dk1"/>
              </a:buClr>
              <a:buSzPts val="1400"/>
              <a:buNone/>
              <a:defRPr>
                <a:solidFill>
                  <a:schemeClr val="dk1"/>
                </a:solidFill>
              </a:defRPr>
            </a:lvl5pPr>
            <a:lvl6pPr lvl="5" algn="ctr">
              <a:lnSpc>
                <a:spcPct val="100000"/>
              </a:lnSpc>
              <a:spcBef>
                <a:spcPts val="1600"/>
              </a:spcBef>
              <a:spcAft>
                <a:spcPts val="0"/>
              </a:spcAft>
              <a:buClr>
                <a:schemeClr val="dk1"/>
              </a:buClr>
              <a:buSzPts val="1400"/>
              <a:buNone/>
              <a:defRPr>
                <a:solidFill>
                  <a:schemeClr val="dk1"/>
                </a:solidFill>
              </a:defRPr>
            </a:lvl6pPr>
            <a:lvl7pPr lvl="6" algn="ctr">
              <a:lnSpc>
                <a:spcPct val="100000"/>
              </a:lnSpc>
              <a:spcBef>
                <a:spcPts val="1600"/>
              </a:spcBef>
              <a:spcAft>
                <a:spcPts val="0"/>
              </a:spcAft>
              <a:buClr>
                <a:schemeClr val="dk1"/>
              </a:buClr>
              <a:buSzPts val="1400"/>
              <a:buNone/>
              <a:defRPr>
                <a:solidFill>
                  <a:schemeClr val="dk1"/>
                </a:solidFill>
              </a:defRPr>
            </a:lvl7pPr>
            <a:lvl8pPr lvl="7" algn="ctr">
              <a:lnSpc>
                <a:spcPct val="100000"/>
              </a:lnSpc>
              <a:spcBef>
                <a:spcPts val="1600"/>
              </a:spcBef>
              <a:spcAft>
                <a:spcPts val="0"/>
              </a:spcAft>
              <a:buClr>
                <a:schemeClr val="dk1"/>
              </a:buClr>
              <a:buSzPts val="1400"/>
              <a:buNone/>
              <a:defRPr>
                <a:solidFill>
                  <a:schemeClr val="dk1"/>
                </a:solidFill>
              </a:defRPr>
            </a:lvl8pPr>
            <a:lvl9pPr lvl="8" algn="ctr">
              <a:lnSpc>
                <a:spcPct val="100000"/>
              </a:lnSpc>
              <a:spcBef>
                <a:spcPts val="1600"/>
              </a:spcBef>
              <a:spcAft>
                <a:spcPts val="1600"/>
              </a:spcAft>
              <a:buClr>
                <a:schemeClr val="dk1"/>
              </a:buClr>
              <a:buSzPts val="1400"/>
              <a:buNone/>
              <a:defRPr>
                <a:solidFill>
                  <a:schemeClr val="dk1"/>
                </a:solidFill>
              </a:defRPr>
            </a:lvl9pPr>
          </a:lstStyle>
          <a:p/>
        </p:txBody>
      </p:sp>
      <p:sp>
        <p:nvSpPr>
          <p:cNvPr id="1190" name="Google Shape;1190;p23"/>
          <p:cNvSpPr txBox="1"/>
          <p:nvPr>
            <p:ph type="title"/>
          </p:nvPr>
        </p:nvSpPr>
        <p:spPr>
          <a:xfrm>
            <a:off x="720000" y="445025"/>
            <a:ext cx="7704000" cy="83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191" name="Google Shape;1191;p23"/>
          <p:cNvSpPr txBox="1"/>
          <p:nvPr/>
        </p:nvSpPr>
        <p:spPr>
          <a:xfrm>
            <a:off x="2212650" y="3415763"/>
            <a:ext cx="4718700" cy="61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DM Sans"/>
                <a:ea typeface="DM Sans"/>
                <a:cs typeface="DM Sans"/>
                <a:sym typeface="DM Sans"/>
              </a:rPr>
              <a:t>CREDITS: This presentation template was created by </a:t>
            </a:r>
            <a:r>
              <a:rPr b="0" i="0" lang="en" sz="1200" u="none" cap="none" strike="noStrike">
                <a:solidFill>
                  <a:schemeClr val="hlink"/>
                </a:solidFill>
                <a:uFill>
                  <a:noFill/>
                </a:uFill>
                <a:latin typeface="DM Sans"/>
                <a:ea typeface="DM Sans"/>
                <a:cs typeface="DM Sans"/>
                <a:sym typeface="DM Sans"/>
                <a:hlinkClick r:id="rId2"/>
              </a:rPr>
              <a:t>Slidesgo</a:t>
            </a:r>
            <a:r>
              <a:rPr b="0" i="0" lang="en" sz="1200" u="none" cap="none" strike="noStrike">
                <a:solidFill>
                  <a:schemeClr val="dk1"/>
                </a:solidFill>
                <a:latin typeface="DM Sans"/>
                <a:ea typeface="DM Sans"/>
                <a:cs typeface="DM Sans"/>
                <a:sym typeface="DM Sans"/>
              </a:rPr>
              <a:t>, including icons by </a:t>
            </a:r>
            <a:r>
              <a:rPr b="1" i="0" lang="en" sz="1200" u="none" cap="none" strike="noStrike">
                <a:solidFill>
                  <a:schemeClr val="hlink"/>
                </a:solidFill>
                <a:uFill>
                  <a:noFill/>
                </a:uFill>
                <a:latin typeface="DM Sans"/>
                <a:ea typeface="DM Sans"/>
                <a:cs typeface="DM Sans"/>
                <a:sym typeface="DM Sans"/>
                <a:hlinkClick r:id="rId3"/>
              </a:rPr>
              <a:t>Flaticon</a:t>
            </a:r>
            <a:r>
              <a:rPr b="0" i="0" lang="en" sz="1200" u="none" cap="none" strike="noStrike">
                <a:solidFill>
                  <a:schemeClr val="dk1"/>
                </a:solidFill>
                <a:latin typeface="DM Sans"/>
                <a:ea typeface="DM Sans"/>
                <a:cs typeface="DM Sans"/>
                <a:sym typeface="DM Sans"/>
              </a:rPr>
              <a:t>, infographics &amp; images by </a:t>
            </a:r>
            <a:r>
              <a:rPr b="1" i="0" lang="en" sz="1200" u="none" cap="none" strike="noStrike">
                <a:solidFill>
                  <a:schemeClr val="hlink"/>
                </a:solidFill>
                <a:uFill>
                  <a:noFill/>
                </a:uFill>
                <a:latin typeface="DM Sans"/>
                <a:ea typeface="DM Sans"/>
                <a:cs typeface="DM Sans"/>
                <a:sym typeface="DM Sans"/>
                <a:hlinkClick r:id="rId4"/>
              </a:rPr>
              <a:t>Freepik</a:t>
            </a:r>
            <a:r>
              <a:rPr b="0" i="0" lang="en" sz="1200" u="none" cap="none" strike="noStrike">
                <a:solidFill>
                  <a:schemeClr val="dk1"/>
                </a:solidFill>
                <a:latin typeface="DM Sans"/>
                <a:ea typeface="DM Sans"/>
                <a:cs typeface="DM Sans"/>
                <a:sym typeface="DM Sans"/>
              </a:rPr>
              <a:t> </a:t>
            </a:r>
            <a:endParaRPr b="1" i="0" sz="1200" u="none" cap="none" strike="noStrike">
              <a:solidFill>
                <a:schemeClr val="dk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92" name="Shape 1192"/>
        <p:cNvGrpSpPr/>
        <p:nvPr/>
      </p:nvGrpSpPr>
      <p:grpSpPr>
        <a:xfrm>
          <a:off x="0" y="0"/>
          <a:ext cx="0" cy="0"/>
          <a:chOff x="0" y="0"/>
          <a:chExt cx="0" cy="0"/>
        </a:xfrm>
      </p:grpSpPr>
      <p:grpSp>
        <p:nvGrpSpPr>
          <p:cNvPr id="1193" name="Google Shape;1193;p24"/>
          <p:cNvGrpSpPr/>
          <p:nvPr/>
        </p:nvGrpSpPr>
        <p:grpSpPr>
          <a:xfrm flipH="1">
            <a:off x="-11397" y="3441608"/>
            <a:ext cx="2140568" cy="1701902"/>
            <a:chOff x="5005075" y="2239400"/>
            <a:chExt cx="749525" cy="595925"/>
          </a:xfrm>
        </p:grpSpPr>
        <p:sp>
          <p:nvSpPr>
            <p:cNvPr id="1194" name="Google Shape;1194;p24"/>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4"/>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4"/>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4"/>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4"/>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4"/>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4"/>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4"/>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4"/>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4"/>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4"/>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4"/>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4"/>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4"/>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p24"/>
          <p:cNvGrpSpPr/>
          <p:nvPr/>
        </p:nvGrpSpPr>
        <p:grpSpPr>
          <a:xfrm rot="-5400000">
            <a:off x="6764145" y="14501"/>
            <a:ext cx="2394066" cy="2365402"/>
            <a:chOff x="3884100" y="2447750"/>
            <a:chExt cx="843575" cy="833475"/>
          </a:xfrm>
        </p:grpSpPr>
        <p:sp>
          <p:nvSpPr>
            <p:cNvPr id="1209" name="Google Shape;1209;p24"/>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4"/>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4"/>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9" name="Google Shape;1229;p24"/>
          <p:cNvGrpSpPr/>
          <p:nvPr/>
        </p:nvGrpSpPr>
        <p:grpSpPr>
          <a:xfrm flipH="1" rot="5400000">
            <a:off x="-14205" y="14501"/>
            <a:ext cx="2394066" cy="2365402"/>
            <a:chOff x="3884100" y="2447750"/>
            <a:chExt cx="843575" cy="833475"/>
          </a:xfrm>
        </p:grpSpPr>
        <p:sp>
          <p:nvSpPr>
            <p:cNvPr id="1230" name="Google Shape;1230;p24"/>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4"/>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4"/>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4"/>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4"/>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4"/>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4"/>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4"/>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4"/>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4"/>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4"/>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4"/>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4"/>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4"/>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4"/>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4"/>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4"/>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4"/>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4"/>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4"/>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24"/>
          <p:cNvGrpSpPr/>
          <p:nvPr/>
        </p:nvGrpSpPr>
        <p:grpSpPr>
          <a:xfrm>
            <a:off x="7014828" y="3441608"/>
            <a:ext cx="2140568" cy="1701902"/>
            <a:chOff x="5005075" y="2239400"/>
            <a:chExt cx="749525" cy="595925"/>
          </a:xfrm>
        </p:grpSpPr>
        <p:sp>
          <p:nvSpPr>
            <p:cNvPr id="1251" name="Google Shape;1251;p24"/>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4"/>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4"/>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4"/>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4"/>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4"/>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4"/>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4"/>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4"/>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4"/>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4"/>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4"/>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4"/>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4"/>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65" name="Shape 1265"/>
        <p:cNvGrpSpPr/>
        <p:nvPr/>
      </p:nvGrpSpPr>
      <p:grpSpPr>
        <a:xfrm>
          <a:off x="0" y="0"/>
          <a:ext cx="0" cy="0"/>
          <a:chOff x="0" y="0"/>
          <a:chExt cx="0" cy="0"/>
        </a:xfrm>
      </p:grpSpPr>
      <p:grpSp>
        <p:nvGrpSpPr>
          <p:cNvPr id="1266" name="Google Shape;1266;p25"/>
          <p:cNvGrpSpPr/>
          <p:nvPr/>
        </p:nvGrpSpPr>
        <p:grpSpPr>
          <a:xfrm rot="5400000">
            <a:off x="-11417" y="3248433"/>
            <a:ext cx="1906480" cy="1883654"/>
            <a:chOff x="3884100" y="2447750"/>
            <a:chExt cx="843575" cy="833475"/>
          </a:xfrm>
        </p:grpSpPr>
        <p:sp>
          <p:nvSpPr>
            <p:cNvPr id="1267" name="Google Shape;1267;p25"/>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5"/>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5"/>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5"/>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5"/>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5"/>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5"/>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5"/>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5"/>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5"/>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5"/>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5"/>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5"/>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5"/>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5"/>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5"/>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5"/>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5"/>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5"/>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5"/>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7" name="Google Shape;1287;p25"/>
          <p:cNvGrpSpPr/>
          <p:nvPr/>
        </p:nvGrpSpPr>
        <p:grpSpPr>
          <a:xfrm rot="5400000">
            <a:off x="6561538" y="2566414"/>
            <a:ext cx="1412219" cy="3741959"/>
            <a:chOff x="2771175" y="2473050"/>
            <a:chExt cx="613475" cy="1625525"/>
          </a:xfrm>
        </p:grpSpPr>
        <p:sp>
          <p:nvSpPr>
            <p:cNvPr id="1288" name="Google Shape;1288;p25"/>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5"/>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5"/>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5"/>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5"/>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5"/>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5"/>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5"/>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5"/>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5"/>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5"/>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5"/>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5"/>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5"/>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5"/>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25"/>
          <p:cNvGrpSpPr/>
          <p:nvPr/>
        </p:nvGrpSpPr>
        <p:grpSpPr>
          <a:xfrm rot="-5400000">
            <a:off x="1164863" y="-1183736"/>
            <a:ext cx="1412219" cy="3741959"/>
            <a:chOff x="2771175" y="2473050"/>
            <a:chExt cx="613475" cy="1625525"/>
          </a:xfrm>
        </p:grpSpPr>
        <p:sp>
          <p:nvSpPr>
            <p:cNvPr id="1304" name="Google Shape;1304;p25"/>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5"/>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5"/>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5"/>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5"/>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5"/>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5"/>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5"/>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5"/>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5"/>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5"/>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5"/>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5"/>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5"/>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5"/>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9" name="Google Shape;1319;p25"/>
          <p:cNvGrpSpPr/>
          <p:nvPr/>
        </p:nvGrpSpPr>
        <p:grpSpPr>
          <a:xfrm rot="-5400000">
            <a:off x="7235008" y="6008"/>
            <a:ext cx="1906480" cy="1883654"/>
            <a:chOff x="3884100" y="2447750"/>
            <a:chExt cx="843575" cy="833475"/>
          </a:xfrm>
        </p:grpSpPr>
        <p:sp>
          <p:nvSpPr>
            <p:cNvPr id="1320" name="Google Shape;1320;p25"/>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5"/>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5"/>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5"/>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5"/>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5"/>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5"/>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5"/>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5"/>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5"/>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5"/>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5"/>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5"/>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5"/>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5"/>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5"/>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5"/>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5"/>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5"/>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5"/>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5" name="Shape 85"/>
        <p:cNvGrpSpPr/>
        <p:nvPr/>
      </p:nvGrpSpPr>
      <p:grpSpPr>
        <a:xfrm>
          <a:off x="0" y="0"/>
          <a:ext cx="0" cy="0"/>
          <a:chOff x="0" y="0"/>
          <a:chExt cx="0" cy="0"/>
        </a:xfrm>
      </p:grpSpPr>
      <p:grpSp>
        <p:nvGrpSpPr>
          <p:cNvPr id="86" name="Google Shape;86;p4"/>
          <p:cNvGrpSpPr/>
          <p:nvPr/>
        </p:nvGrpSpPr>
        <p:grpSpPr>
          <a:xfrm rot="5400000">
            <a:off x="6530980" y="2530471"/>
            <a:ext cx="1431912" cy="3794138"/>
            <a:chOff x="2771175" y="2473050"/>
            <a:chExt cx="613475" cy="1625525"/>
          </a:xfrm>
        </p:grpSpPr>
        <p:sp>
          <p:nvSpPr>
            <p:cNvPr id="87" name="Google Shape;87;p4"/>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p4"/>
          <p:cNvGrpSpPr/>
          <p:nvPr/>
        </p:nvGrpSpPr>
        <p:grpSpPr>
          <a:xfrm rot="-5400000">
            <a:off x="1181105" y="-1166229"/>
            <a:ext cx="1431912" cy="3794138"/>
            <a:chOff x="2771175" y="2473050"/>
            <a:chExt cx="613475" cy="1625525"/>
          </a:xfrm>
        </p:grpSpPr>
        <p:sp>
          <p:nvSpPr>
            <p:cNvPr id="103" name="Google Shape;103;p4"/>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4"/>
          <p:cNvSpPr/>
          <p:nvPr/>
        </p:nvSpPr>
        <p:spPr>
          <a:xfrm>
            <a:off x="4748700" y="291907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720000" y="291907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4748700" y="160052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p:nvPr/>
        </p:nvSpPr>
        <p:spPr>
          <a:xfrm>
            <a:off x="720034" y="1600525"/>
            <a:ext cx="3675300" cy="1046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23" name="Google Shape;123;p4"/>
          <p:cNvSpPr txBox="1"/>
          <p:nvPr>
            <p:ph idx="2" type="title"/>
          </p:nvPr>
        </p:nvSpPr>
        <p:spPr>
          <a:xfrm>
            <a:off x="1662252" y="1600525"/>
            <a:ext cx="27330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4" name="Google Shape;124;p4"/>
          <p:cNvSpPr txBox="1"/>
          <p:nvPr>
            <p:ph idx="1" type="subTitle"/>
          </p:nvPr>
        </p:nvSpPr>
        <p:spPr>
          <a:xfrm>
            <a:off x="1662252" y="2002100"/>
            <a:ext cx="2733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 name="Google Shape;125;p4"/>
          <p:cNvSpPr txBox="1"/>
          <p:nvPr>
            <p:ph idx="3" type="title"/>
          </p:nvPr>
        </p:nvSpPr>
        <p:spPr>
          <a:xfrm>
            <a:off x="5816352" y="1600525"/>
            <a:ext cx="26145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 name="Google Shape;126;p4"/>
          <p:cNvSpPr txBox="1"/>
          <p:nvPr>
            <p:ph idx="4" type="subTitle"/>
          </p:nvPr>
        </p:nvSpPr>
        <p:spPr>
          <a:xfrm>
            <a:off x="5816352" y="2002094"/>
            <a:ext cx="2614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7" name="Google Shape;127;p4"/>
          <p:cNvSpPr txBox="1"/>
          <p:nvPr>
            <p:ph idx="5" type="title"/>
          </p:nvPr>
        </p:nvSpPr>
        <p:spPr>
          <a:xfrm>
            <a:off x="1662252" y="2919075"/>
            <a:ext cx="27330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8" name="Google Shape;128;p4"/>
          <p:cNvSpPr txBox="1"/>
          <p:nvPr>
            <p:ph idx="6" type="subTitle"/>
          </p:nvPr>
        </p:nvSpPr>
        <p:spPr>
          <a:xfrm>
            <a:off x="1662252" y="3320650"/>
            <a:ext cx="2733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9" name="Google Shape;129;p4"/>
          <p:cNvSpPr txBox="1"/>
          <p:nvPr>
            <p:ph idx="7" type="title"/>
          </p:nvPr>
        </p:nvSpPr>
        <p:spPr>
          <a:xfrm>
            <a:off x="5690951" y="2919075"/>
            <a:ext cx="2733000" cy="52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 name="Google Shape;130;p4"/>
          <p:cNvSpPr txBox="1"/>
          <p:nvPr>
            <p:ph idx="8" type="subTitle"/>
          </p:nvPr>
        </p:nvSpPr>
        <p:spPr>
          <a:xfrm>
            <a:off x="5690951" y="3320650"/>
            <a:ext cx="2733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 name="Google Shape;131;p4"/>
          <p:cNvSpPr txBox="1"/>
          <p:nvPr>
            <p:ph idx="9" type="title"/>
          </p:nvPr>
        </p:nvSpPr>
        <p:spPr>
          <a:xfrm>
            <a:off x="727000" y="1718000"/>
            <a:ext cx="950100" cy="7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b="0"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2" name="Google Shape;132;p4"/>
          <p:cNvSpPr txBox="1"/>
          <p:nvPr>
            <p:ph idx="13" type="title"/>
          </p:nvPr>
        </p:nvSpPr>
        <p:spPr>
          <a:xfrm>
            <a:off x="4755700" y="1718011"/>
            <a:ext cx="1077600" cy="7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b="0"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3" name="Google Shape;133;p4"/>
          <p:cNvSpPr txBox="1"/>
          <p:nvPr>
            <p:ph idx="14" type="title"/>
          </p:nvPr>
        </p:nvSpPr>
        <p:spPr>
          <a:xfrm>
            <a:off x="719988" y="3036538"/>
            <a:ext cx="950100" cy="7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b="0"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4" name="Google Shape;134;p4"/>
          <p:cNvSpPr txBox="1"/>
          <p:nvPr>
            <p:ph idx="15" type="title"/>
          </p:nvPr>
        </p:nvSpPr>
        <p:spPr>
          <a:xfrm>
            <a:off x="4748688" y="3036538"/>
            <a:ext cx="950100" cy="76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b="0"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5" name="Shape 135"/>
        <p:cNvGrpSpPr/>
        <p:nvPr/>
      </p:nvGrpSpPr>
      <p:grpSpPr>
        <a:xfrm>
          <a:off x="0" y="0"/>
          <a:ext cx="0" cy="0"/>
          <a:chOff x="0" y="0"/>
          <a:chExt cx="0" cy="0"/>
        </a:xfrm>
      </p:grpSpPr>
      <p:sp>
        <p:nvSpPr>
          <p:cNvPr id="136" name="Google Shape;136;p5"/>
          <p:cNvSpPr/>
          <p:nvPr/>
        </p:nvSpPr>
        <p:spPr>
          <a:xfrm>
            <a:off x="1729950" y="2184525"/>
            <a:ext cx="5684100" cy="1768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3876888" y="709025"/>
            <a:ext cx="1390200" cy="13164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5"/>
          <p:cNvGrpSpPr/>
          <p:nvPr/>
        </p:nvGrpSpPr>
        <p:grpSpPr>
          <a:xfrm flipH="1">
            <a:off x="147" y="-204"/>
            <a:ext cx="4323585" cy="5143432"/>
            <a:chOff x="5588175" y="1772375"/>
            <a:chExt cx="1282050" cy="1525200"/>
          </a:xfrm>
        </p:grpSpPr>
        <p:sp>
          <p:nvSpPr>
            <p:cNvPr id="139" name="Google Shape;139;p5"/>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5"/>
          <p:cNvGrpSpPr/>
          <p:nvPr/>
        </p:nvGrpSpPr>
        <p:grpSpPr>
          <a:xfrm flipH="1" rot="10800000">
            <a:off x="4820422" y="-204"/>
            <a:ext cx="4323585" cy="5143432"/>
            <a:chOff x="5588175" y="1772375"/>
            <a:chExt cx="1282050" cy="1525200"/>
          </a:xfrm>
        </p:grpSpPr>
        <p:sp>
          <p:nvSpPr>
            <p:cNvPr id="160" name="Google Shape;160;p5"/>
            <p:cNvSpPr/>
            <p:nvPr/>
          </p:nvSpPr>
          <p:spPr>
            <a:xfrm>
              <a:off x="5588175" y="1772375"/>
              <a:ext cx="1282050" cy="1525200"/>
            </a:xfrm>
            <a:custGeom>
              <a:rect b="b" l="l" r="r" t="t"/>
              <a:pathLst>
                <a:path extrusionOk="0" h="61008" w="51282">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p:nvPr/>
          </p:nvSpPr>
          <p:spPr>
            <a:xfrm>
              <a:off x="5623000" y="1831900"/>
              <a:ext cx="1246625" cy="1465675"/>
            </a:xfrm>
            <a:custGeom>
              <a:rect b="b" l="l" r="r" t="t"/>
              <a:pathLst>
                <a:path extrusionOk="0" h="58627" w="49865">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5662600" y="1892925"/>
              <a:ext cx="1207025" cy="1404350"/>
            </a:xfrm>
            <a:custGeom>
              <a:rect b="b" l="l" r="r" t="t"/>
              <a:pathLst>
                <a:path extrusionOk="0" h="56174" w="48281">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5706350" y="1957800"/>
              <a:ext cx="1163275" cy="1339775"/>
            </a:xfrm>
            <a:custGeom>
              <a:rect b="b" l="l" r="r" t="t"/>
              <a:pathLst>
                <a:path extrusionOk="0" h="53591" w="46531">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5756350" y="2024775"/>
              <a:ext cx="1113275" cy="1272500"/>
            </a:xfrm>
            <a:custGeom>
              <a:rect b="b" l="l" r="r" t="t"/>
              <a:pathLst>
                <a:path extrusionOk="0" h="50900" w="44531">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5811125" y="2096825"/>
              <a:ext cx="1058500" cy="1200750"/>
            </a:xfrm>
            <a:custGeom>
              <a:rect b="b" l="l" r="r" t="t"/>
              <a:pathLst>
                <a:path extrusionOk="0" h="48030" w="4234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5872450" y="2175100"/>
              <a:ext cx="997475" cy="1121600"/>
            </a:xfrm>
            <a:custGeom>
              <a:rect b="b" l="l" r="r" t="t"/>
              <a:pathLst>
                <a:path extrusionOk="0" h="44864" w="39899">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p:nvPr/>
          </p:nvSpPr>
          <p:spPr>
            <a:xfrm>
              <a:off x="5941800" y="2266175"/>
              <a:ext cx="927825" cy="1031100"/>
            </a:xfrm>
            <a:custGeom>
              <a:rect b="b" l="l" r="r" t="t"/>
              <a:pathLst>
                <a:path extrusionOk="0" h="41244" w="37113">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6020075" y="2380775"/>
              <a:ext cx="849550" cy="916500"/>
            </a:xfrm>
            <a:custGeom>
              <a:rect b="b" l="l" r="r" t="t"/>
              <a:pathLst>
                <a:path extrusionOk="0" h="36660" w="33982">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6109075" y="2537650"/>
              <a:ext cx="760550" cy="759625"/>
            </a:xfrm>
            <a:custGeom>
              <a:rect b="b" l="l" r="r" t="t"/>
              <a:pathLst>
                <a:path extrusionOk="0" h="30385" w="30422">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6206425" y="2686475"/>
              <a:ext cx="663200" cy="611100"/>
            </a:xfrm>
            <a:custGeom>
              <a:rect b="b" l="l" r="r" t="t"/>
              <a:pathLst>
                <a:path extrusionOk="0" h="24444" w="26528">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p:nvPr/>
          </p:nvSpPr>
          <p:spPr>
            <a:xfrm>
              <a:off x="6308800" y="2795125"/>
              <a:ext cx="560825" cy="502150"/>
            </a:xfrm>
            <a:custGeom>
              <a:rect b="b" l="l" r="r" t="t"/>
              <a:pathLst>
                <a:path extrusionOk="0" h="20086" w="22433">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a:off x="6408225" y="2881425"/>
              <a:ext cx="461100" cy="415850"/>
            </a:xfrm>
            <a:custGeom>
              <a:rect b="b" l="l" r="r" t="t"/>
              <a:pathLst>
                <a:path extrusionOk="0" h="16634" w="18444">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6499600" y="2955850"/>
              <a:ext cx="370025" cy="341725"/>
            </a:xfrm>
            <a:custGeom>
              <a:rect b="b" l="l" r="r" t="t"/>
              <a:pathLst>
                <a:path extrusionOk="0" h="13669" w="14801">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6581475" y="3021325"/>
              <a:ext cx="287850" cy="275950"/>
            </a:xfrm>
            <a:custGeom>
              <a:rect b="b" l="l" r="r" t="t"/>
              <a:pathLst>
                <a:path extrusionOk="0" h="11038" w="11514">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a:off x="6652900" y="3082050"/>
              <a:ext cx="216125" cy="215525"/>
            </a:xfrm>
            <a:custGeom>
              <a:rect b="b" l="l" r="r" t="t"/>
              <a:pathLst>
                <a:path extrusionOk="0" h="8621" w="8645">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6716300" y="3138900"/>
              <a:ext cx="152725" cy="158375"/>
            </a:xfrm>
            <a:custGeom>
              <a:rect b="b" l="l" r="r" t="t"/>
              <a:pathLst>
                <a:path extrusionOk="0" h="6335" w="6109">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6772850" y="3193975"/>
              <a:ext cx="95875" cy="103600"/>
            </a:xfrm>
            <a:custGeom>
              <a:rect b="b" l="l" r="r" t="t"/>
              <a:pathLst>
                <a:path extrusionOk="0" h="4144" w="3835">
                  <a:moveTo>
                    <a:pt x="3835" y="0"/>
                  </a:moveTo>
                  <a:cubicBezTo>
                    <a:pt x="2811" y="1465"/>
                    <a:pt x="1513" y="2846"/>
                    <a:pt x="1" y="4144"/>
                  </a:cubicBezTo>
                  <a:lnTo>
                    <a:pt x="251" y="4144"/>
                  </a:lnTo>
                  <a:cubicBezTo>
                    <a:pt x="1656" y="2941"/>
                    <a:pt x="2858" y="1644"/>
                    <a:pt x="3835" y="286"/>
                  </a:cubicBezTo>
                  <a:lnTo>
                    <a:pt x="383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6823750" y="3246650"/>
              <a:ext cx="45575" cy="50925"/>
            </a:xfrm>
            <a:custGeom>
              <a:rect b="b" l="l" r="r" t="t"/>
              <a:pathLst>
                <a:path extrusionOk="0" h="2037" w="1823">
                  <a:moveTo>
                    <a:pt x="1822" y="1"/>
                  </a:moveTo>
                  <a:cubicBezTo>
                    <a:pt x="1263" y="680"/>
                    <a:pt x="656" y="1370"/>
                    <a:pt x="1" y="2037"/>
                  </a:cubicBezTo>
                  <a:lnTo>
                    <a:pt x="227" y="2037"/>
                  </a:lnTo>
                  <a:cubicBezTo>
                    <a:pt x="787" y="1453"/>
                    <a:pt x="1322" y="858"/>
                    <a:pt x="1822" y="251"/>
                  </a:cubicBezTo>
                  <a:lnTo>
                    <a:pt x="18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6868700" y="3297325"/>
              <a:ext cx="325" cy="250"/>
            </a:xfrm>
            <a:custGeom>
              <a:rect b="b" l="l" r="r" t="t"/>
              <a:pathLst>
                <a:path extrusionOk="0" h="10" w="13">
                  <a:moveTo>
                    <a:pt x="10" y="1"/>
                  </a:moveTo>
                  <a:cubicBezTo>
                    <a:pt x="7" y="1"/>
                    <a:pt x="1" y="4"/>
                    <a:pt x="1" y="10"/>
                  </a:cubicBezTo>
                  <a:cubicBezTo>
                    <a:pt x="13" y="4"/>
                    <a:pt x="13" y="1"/>
                    <a:pt x="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 name="Google Shape;180;p5"/>
          <p:cNvSpPr txBox="1"/>
          <p:nvPr>
            <p:ph type="title"/>
          </p:nvPr>
        </p:nvSpPr>
        <p:spPr>
          <a:xfrm>
            <a:off x="2145138" y="2375725"/>
            <a:ext cx="4853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1" name="Google Shape;181;p5"/>
          <p:cNvSpPr txBox="1"/>
          <p:nvPr>
            <p:ph idx="2" type="title"/>
          </p:nvPr>
        </p:nvSpPr>
        <p:spPr>
          <a:xfrm>
            <a:off x="4009338" y="848579"/>
            <a:ext cx="1125300" cy="106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b="0"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2" name="Google Shape;182;p5"/>
          <p:cNvSpPr txBox="1"/>
          <p:nvPr>
            <p:ph idx="1" type="subTitle"/>
          </p:nvPr>
        </p:nvSpPr>
        <p:spPr>
          <a:xfrm>
            <a:off x="2145138" y="3289900"/>
            <a:ext cx="4853700" cy="47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grpSp>
        <p:nvGrpSpPr>
          <p:cNvPr id="184" name="Google Shape;184;p6"/>
          <p:cNvGrpSpPr/>
          <p:nvPr/>
        </p:nvGrpSpPr>
        <p:grpSpPr>
          <a:xfrm rot="-5400000">
            <a:off x="6974004" y="247965"/>
            <a:ext cx="2417593" cy="1922156"/>
            <a:chOff x="5005075" y="2239400"/>
            <a:chExt cx="749525" cy="595925"/>
          </a:xfrm>
        </p:grpSpPr>
        <p:sp>
          <p:nvSpPr>
            <p:cNvPr id="185" name="Google Shape;185;p6"/>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6"/>
          <p:cNvGrpSpPr/>
          <p:nvPr/>
        </p:nvGrpSpPr>
        <p:grpSpPr>
          <a:xfrm flipH="1" rot="5400000">
            <a:off x="-247746" y="247965"/>
            <a:ext cx="2417593" cy="1922156"/>
            <a:chOff x="5005075" y="2239400"/>
            <a:chExt cx="749525" cy="595925"/>
          </a:xfrm>
        </p:grpSpPr>
        <p:sp>
          <p:nvSpPr>
            <p:cNvPr id="200" name="Google Shape;200;p6"/>
            <p:cNvSpPr/>
            <p:nvPr/>
          </p:nvSpPr>
          <p:spPr>
            <a:xfrm>
              <a:off x="5005075" y="2239400"/>
              <a:ext cx="748925" cy="595925"/>
            </a:xfrm>
            <a:custGeom>
              <a:rect b="b" l="l" r="r" t="t"/>
              <a:pathLst>
                <a:path extrusionOk="0" h="23837" w="29957">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a:off x="5043775" y="2286125"/>
              <a:ext cx="710825" cy="549200"/>
            </a:xfrm>
            <a:custGeom>
              <a:rect b="b" l="l" r="r" t="t"/>
              <a:pathLst>
                <a:path extrusionOk="0" h="21968" w="28433">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a:off x="5082175" y="2323325"/>
              <a:ext cx="671525" cy="512000"/>
            </a:xfrm>
            <a:custGeom>
              <a:rect b="b" l="l" r="r" t="t"/>
              <a:pathLst>
                <a:path extrusionOk="0" h="20480" w="26861">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p:nvPr/>
          </p:nvSpPr>
          <p:spPr>
            <a:xfrm>
              <a:off x="5121175" y="2355475"/>
              <a:ext cx="632825" cy="479850"/>
            </a:xfrm>
            <a:custGeom>
              <a:rect b="b" l="l" r="r" t="t"/>
              <a:pathLst>
                <a:path extrusionOk="0" h="19194" w="25313">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p:nvPr/>
          </p:nvSpPr>
          <p:spPr>
            <a:xfrm>
              <a:off x="5160150" y="2382575"/>
              <a:ext cx="594150" cy="452750"/>
            </a:xfrm>
            <a:custGeom>
              <a:rect b="b" l="l" r="r" t="t"/>
              <a:pathLst>
                <a:path extrusionOk="0" h="18110" w="23766">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a:off x="5198850" y="2407575"/>
              <a:ext cx="555150" cy="427750"/>
            </a:xfrm>
            <a:custGeom>
              <a:rect b="b" l="l" r="r" t="t"/>
              <a:pathLst>
                <a:path extrusionOk="0" h="17110" w="22206">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5238450" y="2429900"/>
              <a:ext cx="515550" cy="405425"/>
            </a:xfrm>
            <a:custGeom>
              <a:rect b="b" l="l" r="r" t="t"/>
              <a:pathLst>
                <a:path extrusionOk="0" h="16217" w="20622">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
            <p:cNvSpPr/>
            <p:nvPr/>
          </p:nvSpPr>
          <p:spPr>
            <a:xfrm>
              <a:off x="5277425" y="2451025"/>
              <a:ext cx="476575" cy="384300"/>
            </a:xfrm>
            <a:custGeom>
              <a:rect b="b" l="l" r="r" t="t"/>
              <a:pathLst>
                <a:path extrusionOk="0" h="15372" w="19063">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a:off x="5317325" y="2471850"/>
              <a:ext cx="436675" cy="363175"/>
            </a:xfrm>
            <a:custGeom>
              <a:rect b="b" l="l" r="r" t="t"/>
              <a:pathLst>
                <a:path extrusionOk="0" h="14527" w="17467">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
            <p:cNvSpPr/>
            <p:nvPr/>
          </p:nvSpPr>
          <p:spPr>
            <a:xfrm>
              <a:off x="5356600" y="2493000"/>
              <a:ext cx="397400" cy="342025"/>
            </a:xfrm>
            <a:custGeom>
              <a:rect b="b" l="l" r="r" t="t"/>
              <a:pathLst>
                <a:path extrusionOk="0" h="13681" w="15896">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
            <p:cNvSpPr/>
            <p:nvPr/>
          </p:nvSpPr>
          <p:spPr>
            <a:xfrm>
              <a:off x="5396500" y="2514725"/>
              <a:ext cx="357200" cy="320300"/>
            </a:xfrm>
            <a:custGeom>
              <a:rect b="b" l="l" r="r" t="t"/>
              <a:pathLst>
                <a:path extrusionOk="0" h="12812" w="14288">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
            <p:cNvSpPr/>
            <p:nvPr/>
          </p:nvSpPr>
          <p:spPr>
            <a:xfrm>
              <a:off x="5436675" y="2538250"/>
              <a:ext cx="317025" cy="296775"/>
            </a:xfrm>
            <a:custGeom>
              <a:rect b="b" l="l" r="r" t="t"/>
              <a:pathLst>
                <a:path extrusionOk="0" h="11871" w="12681">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5476875" y="2563850"/>
              <a:ext cx="276825" cy="271175"/>
            </a:xfrm>
            <a:custGeom>
              <a:rect b="b" l="l" r="r" t="t"/>
              <a:pathLst>
                <a:path extrusionOk="0" h="10847" w="11073">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
            <p:cNvSpPr/>
            <p:nvPr/>
          </p:nvSpPr>
          <p:spPr>
            <a:xfrm>
              <a:off x="5517350" y="2592425"/>
              <a:ext cx="236650" cy="242900"/>
            </a:xfrm>
            <a:custGeom>
              <a:rect b="b" l="l" r="r" t="t"/>
              <a:pathLst>
                <a:path extrusionOk="0" h="9716" w="9466">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6"/>
          <p:cNvSpPr/>
          <p:nvPr/>
        </p:nvSpPr>
        <p:spPr>
          <a:xfrm>
            <a:off x="1176750" y="2111725"/>
            <a:ext cx="6790500" cy="1978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6"/>
          <p:cNvGrpSpPr/>
          <p:nvPr/>
        </p:nvGrpSpPr>
        <p:grpSpPr>
          <a:xfrm>
            <a:off x="-13" y="3455220"/>
            <a:ext cx="9142584" cy="1688125"/>
            <a:chOff x="410450" y="2958175"/>
            <a:chExt cx="1976775" cy="365000"/>
          </a:xfrm>
        </p:grpSpPr>
        <p:sp>
          <p:nvSpPr>
            <p:cNvPr id="216" name="Google Shape;216;p6"/>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6"/>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6"/>
          <p:cNvSpPr/>
          <p:nvPr/>
        </p:nvSpPr>
        <p:spPr>
          <a:xfrm>
            <a:off x="1176850" y="897250"/>
            <a:ext cx="6790500" cy="997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txBox="1"/>
          <p:nvPr>
            <p:ph type="title"/>
          </p:nvPr>
        </p:nvSpPr>
        <p:spPr>
          <a:xfrm>
            <a:off x="2100725" y="974950"/>
            <a:ext cx="49425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5" name="Google Shape;245;p6"/>
          <p:cNvSpPr txBox="1"/>
          <p:nvPr>
            <p:ph idx="1" type="subTitle"/>
          </p:nvPr>
        </p:nvSpPr>
        <p:spPr>
          <a:xfrm>
            <a:off x="1663800" y="2426675"/>
            <a:ext cx="5816400" cy="147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7"/>
          <p:cNvSpPr/>
          <p:nvPr/>
        </p:nvSpPr>
        <p:spPr>
          <a:xfrm>
            <a:off x="4711050" y="2650200"/>
            <a:ext cx="3066900" cy="1863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2403001" y="13863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a:off x="1434450" y="2650200"/>
            <a:ext cx="3066900" cy="1863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
          <p:cNvSpPr/>
          <p:nvPr/>
        </p:nvSpPr>
        <p:spPr>
          <a:xfrm>
            <a:off x="5679601" y="1386300"/>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7"/>
          <p:cNvGrpSpPr/>
          <p:nvPr/>
        </p:nvGrpSpPr>
        <p:grpSpPr>
          <a:xfrm>
            <a:off x="42" y="15"/>
            <a:ext cx="2854763" cy="2416971"/>
            <a:chOff x="5876925" y="1069000"/>
            <a:chExt cx="1135275" cy="961175"/>
          </a:xfrm>
        </p:grpSpPr>
        <p:sp>
          <p:nvSpPr>
            <p:cNvPr id="252" name="Google Shape;252;p7"/>
            <p:cNvSpPr/>
            <p:nvPr/>
          </p:nvSpPr>
          <p:spPr>
            <a:xfrm>
              <a:off x="5876925" y="1069900"/>
              <a:ext cx="1135275" cy="960275"/>
            </a:xfrm>
            <a:custGeom>
              <a:rect b="b" l="l" r="r" t="t"/>
              <a:pathLst>
                <a:path extrusionOk="0" h="38411" w="45411">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5877200" y="1069600"/>
              <a:ext cx="1082900" cy="895375"/>
            </a:xfrm>
            <a:custGeom>
              <a:rect b="b" l="l" r="r" t="t"/>
              <a:pathLst>
                <a:path extrusionOk="0" h="35815" w="43316">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
            <p:cNvSpPr/>
            <p:nvPr/>
          </p:nvSpPr>
          <p:spPr>
            <a:xfrm>
              <a:off x="5877200" y="1069000"/>
              <a:ext cx="1029925" cy="843300"/>
            </a:xfrm>
            <a:custGeom>
              <a:rect b="b" l="l" r="r" t="t"/>
              <a:pathLst>
                <a:path extrusionOk="0" h="33732" w="41197">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
            <p:cNvSpPr/>
            <p:nvPr/>
          </p:nvSpPr>
          <p:spPr>
            <a:xfrm>
              <a:off x="5876925" y="1069600"/>
              <a:ext cx="977525" cy="798350"/>
            </a:xfrm>
            <a:custGeom>
              <a:rect b="b" l="l" r="r" t="t"/>
              <a:pathLst>
                <a:path extrusionOk="0" h="31934" w="39101">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p:nvPr/>
          </p:nvSpPr>
          <p:spPr>
            <a:xfrm>
              <a:off x="5876925" y="1069300"/>
              <a:ext cx="924225" cy="759050"/>
            </a:xfrm>
            <a:custGeom>
              <a:rect b="b" l="l" r="r" t="t"/>
              <a:pathLst>
                <a:path extrusionOk="0" h="30362" w="36969">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5876925" y="1069000"/>
              <a:ext cx="870950" cy="724525"/>
            </a:xfrm>
            <a:custGeom>
              <a:rect b="b" l="l" r="r" t="t"/>
              <a:pathLst>
                <a:path extrusionOk="0" h="28981" w="34838">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
            <p:cNvSpPr/>
            <p:nvPr/>
          </p:nvSpPr>
          <p:spPr>
            <a:xfrm>
              <a:off x="5876925" y="1069000"/>
              <a:ext cx="817375" cy="692675"/>
            </a:xfrm>
            <a:custGeom>
              <a:rect b="b" l="l" r="r" t="t"/>
              <a:pathLst>
                <a:path extrusionOk="0" h="27707" w="32695">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5876925" y="1069000"/>
              <a:ext cx="763500" cy="662025"/>
            </a:xfrm>
            <a:custGeom>
              <a:rect b="b" l="l" r="r" t="t"/>
              <a:pathLst>
                <a:path extrusionOk="0" h="26481" w="3054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
            <p:cNvSpPr/>
            <p:nvPr/>
          </p:nvSpPr>
          <p:spPr>
            <a:xfrm>
              <a:off x="5876925" y="1069000"/>
              <a:ext cx="709025" cy="632850"/>
            </a:xfrm>
            <a:custGeom>
              <a:rect b="b" l="l" r="r" t="t"/>
              <a:pathLst>
                <a:path extrusionOk="0" h="25314" w="28361">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
            <p:cNvSpPr/>
            <p:nvPr/>
          </p:nvSpPr>
          <p:spPr>
            <a:xfrm>
              <a:off x="5876925" y="1069600"/>
              <a:ext cx="654850" cy="603075"/>
            </a:xfrm>
            <a:custGeom>
              <a:rect b="b" l="l" r="r" t="t"/>
              <a:pathLst>
                <a:path extrusionOk="0" h="24123" w="26194">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
            <p:cNvSpPr/>
            <p:nvPr/>
          </p:nvSpPr>
          <p:spPr>
            <a:xfrm>
              <a:off x="5876925" y="1069600"/>
              <a:ext cx="600075" cy="573025"/>
            </a:xfrm>
            <a:custGeom>
              <a:rect b="b" l="l" r="r" t="t"/>
              <a:pathLst>
                <a:path extrusionOk="0" h="22921" w="24003">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
            <p:cNvSpPr/>
            <p:nvPr/>
          </p:nvSpPr>
          <p:spPr>
            <a:xfrm>
              <a:off x="5877200" y="1069000"/>
              <a:ext cx="545050" cy="541475"/>
            </a:xfrm>
            <a:custGeom>
              <a:rect b="b" l="l" r="r" t="t"/>
              <a:pathLst>
                <a:path extrusionOk="0" h="21659" w="21802">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
            <p:cNvSpPr/>
            <p:nvPr/>
          </p:nvSpPr>
          <p:spPr>
            <a:xfrm>
              <a:off x="5876925" y="1069600"/>
              <a:ext cx="489650" cy="506650"/>
            </a:xfrm>
            <a:custGeom>
              <a:rect b="b" l="l" r="r" t="t"/>
              <a:pathLst>
                <a:path extrusionOk="0" h="20266" w="19586">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a:off x="5876925" y="1069900"/>
              <a:ext cx="434300" cy="469125"/>
            </a:xfrm>
            <a:custGeom>
              <a:rect b="b" l="l" r="r" t="t"/>
              <a:pathLst>
                <a:path extrusionOk="0" h="18765" w="17372">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7"/>
          <p:cNvGrpSpPr/>
          <p:nvPr/>
        </p:nvGrpSpPr>
        <p:grpSpPr>
          <a:xfrm rot="10800000">
            <a:off x="6289241" y="2726525"/>
            <a:ext cx="2854763" cy="2416971"/>
            <a:chOff x="5876925" y="1069000"/>
            <a:chExt cx="1135275" cy="961175"/>
          </a:xfrm>
        </p:grpSpPr>
        <p:sp>
          <p:nvSpPr>
            <p:cNvPr id="267" name="Google Shape;267;p7"/>
            <p:cNvSpPr/>
            <p:nvPr/>
          </p:nvSpPr>
          <p:spPr>
            <a:xfrm>
              <a:off x="5876925" y="1069900"/>
              <a:ext cx="1135275" cy="960275"/>
            </a:xfrm>
            <a:custGeom>
              <a:rect b="b" l="l" r="r" t="t"/>
              <a:pathLst>
                <a:path extrusionOk="0" h="38411" w="45411">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5877200" y="1069600"/>
              <a:ext cx="1082900" cy="895375"/>
            </a:xfrm>
            <a:custGeom>
              <a:rect b="b" l="l" r="r" t="t"/>
              <a:pathLst>
                <a:path extrusionOk="0" h="35815" w="43316">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5877200" y="1069000"/>
              <a:ext cx="1029925" cy="843300"/>
            </a:xfrm>
            <a:custGeom>
              <a:rect b="b" l="l" r="r" t="t"/>
              <a:pathLst>
                <a:path extrusionOk="0" h="33732" w="41197">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5876925" y="1069600"/>
              <a:ext cx="977525" cy="798350"/>
            </a:xfrm>
            <a:custGeom>
              <a:rect b="b" l="l" r="r" t="t"/>
              <a:pathLst>
                <a:path extrusionOk="0" h="31934" w="39101">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5876925" y="1069300"/>
              <a:ext cx="924225" cy="759050"/>
            </a:xfrm>
            <a:custGeom>
              <a:rect b="b" l="l" r="r" t="t"/>
              <a:pathLst>
                <a:path extrusionOk="0" h="30362" w="36969">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5876925" y="1069000"/>
              <a:ext cx="870950" cy="724525"/>
            </a:xfrm>
            <a:custGeom>
              <a:rect b="b" l="l" r="r" t="t"/>
              <a:pathLst>
                <a:path extrusionOk="0" h="28981" w="34838">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5876925" y="1069000"/>
              <a:ext cx="817375" cy="692675"/>
            </a:xfrm>
            <a:custGeom>
              <a:rect b="b" l="l" r="r" t="t"/>
              <a:pathLst>
                <a:path extrusionOk="0" h="27707" w="32695">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
            <p:cNvSpPr/>
            <p:nvPr/>
          </p:nvSpPr>
          <p:spPr>
            <a:xfrm>
              <a:off x="5876925" y="1069000"/>
              <a:ext cx="763500" cy="662025"/>
            </a:xfrm>
            <a:custGeom>
              <a:rect b="b" l="l" r="r" t="t"/>
              <a:pathLst>
                <a:path extrusionOk="0" h="26481" w="3054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
            <p:cNvSpPr/>
            <p:nvPr/>
          </p:nvSpPr>
          <p:spPr>
            <a:xfrm>
              <a:off x="5876925" y="1069000"/>
              <a:ext cx="709025" cy="632850"/>
            </a:xfrm>
            <a:custGeom>
              <a:rect b="b" l="l" r="r" t="t"/>
              <a:pathLst>
                <a:path extrusionOk="0" h="25314" w="28361">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7"/>
            <p:cNvSpPr/>
            <p:nvPr/>
          </p:nvSpPr>
          <p:spPr>
            <a:xfrm>
              <a:off x="5876925" y="1069600"/>
              <a:ext cx="654850" cy="603075"/>
            </a:xfrm>
            <a:custGeom>
              <a:rect b="b" l="l" r="r" t="t"/>
              <a:pathLst>
                <a:path extrusionOk="0" h="24123" w="26194">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7"/>
            <p:cNvSpPr/>
            <p:nvPr/>
          </p:nvSpPr>
          <p:spPr>
            <a:xfrm>
              <a:off x="5876925" y="1069600"/>
              <a:ext cx="600075" cy="573025"/>
            </a:xfrm>
            <a:custGeom>
              <a:rect b="b" l="l" r="r" t="t"/>
              <a:pathLst>
                <a:path extrusionOk="0" h="22921" w="24003">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7"/>
            <p:cNvSpPr/>
            <p:nvPr/>
          </p:nvSpPr>
          <p:spPr>
            <a:xfrm>
              <a:off x="5877200" y="1069000"/>
              <a:ext cx="545050" cy="541475"/>
            </a:xfrm>
            <a:custGeom>
              <a:rect b="b" l="l" r="r" t="t"/>
              <a:pathLst>
                <a:path extrusionOk="0" h="21659" w="21802">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5876925" y="1069600"/>
              <a:ext cx="489650" cy="506650"/>
            </a:xfrm>
            <a:custGeom>
              <a:rect b="b" l="l" r="r" t="t"/>
              <a:pathLst>
                <a:path extrusionOk="0" h="20266" w="19586">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5876925" y="1069900"/>
              <a:ext cx="434300" cy="469125"/>
            </a:xfrm>
            <a:custGeom>
              <a:rect b="b" l="l" r="r" t="t"/>
              <a:pathLst>
                <a:path extrusionOk="0" h="18765" w="17372">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2" name="Google Shape;282;p7"/>
          <p:cNvSpPr txBox="1"/>
          <p:nvPr>
            <p:ph idx="2" type="title"/>
          </p:nvPr>
        </p:nvSpPr>
        <p:spPr>
          <a:xfrm>
            <a:off x="1596600" y="2832675"/>
            <a:ext cx="2742600" cy="5589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3" name="Google Shape;283;p7"/>
          <p:cNvSpPr txBox="1"/>
          <p:nvPr>
            <p:ph idx="3" type="title"/>
          </p:nvPr>
        </p:nvSpPr>
        <p:spPr>
          <a:xfrm>
            <a:off x="4873197" y="2832684"/>
            <a:ext cx="2742600" cy="5589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84" name="Google Shape;284;p7"/>
          <p:cNvSpPr txBox="1"/>
          <p:nvPr>
            <p:ph idx="1" type="subTitle"/>
          </p:nvPr>
        </p:nvSpPr>
        <p:spPr>
          <a:xfrm>
            <a:off x="4873200" y="3320313"/>
            <a:ext cx="2742600" cy="101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5" name="Google Shape;285;p7"/>
          <p:cNvSpPr txBox="1"/>
          <p:nvPr>
            <p:ph idx="4" type="subTitle"/>
          </p:nvPr>
        </p:nvSpPr>
        <p:spPr>
          <a:xfrm>
            <a:off x="1596600" y="3320317"/>
            <a:ext cx="2742600" cy="10107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6" name="Shape 286"/>
        <p:cNvGrpSpPr/>
        <p:nvPr/>
      </p:nvGrpSpPr>
      <p:grpSpPr>
        <a:xfrm>
          <a:off x="0" y="0"/>
          <a:ext cx="0" cy="0"/>
          <a:chOff x="0" y="0"/>
          <a:chExt cx="0" cy="0"/>
        </a:xfrm>
      </p:grpSpPr>
      <p:grpSp>
        <p:nvGrpSpPr>
          <p:cNvPr id="287" name="Google Shape;287;p8"/>
          <p:cNvGrpSpPr/>
          <p:nvPr/>
        </p:nvGrpSpPr>
        <p:grpSpPr>
          <a:xfrm flipH="1">
            <a:off x="-13" y="3455220"/>
            <a:ext cx="9142584" cy="1688125"/>
            <a:chOff x="410450" y="2958175"/>
            <a:chExt cx="1976775" cy="365000"/>
          </a:xfrm>
        </p:grpSpPr>
        <p:sp>
          <p:nvSpPr>
            <p:cNvPr id="288" name="Google Shape;288;p8"/>
            <p:cNvSpPr/>
            <p:nvPr/>
          </p:nvSpPr>
          <p:spPr>
            <a:xfrm>
              <a:off x="410750" y="3128425"/>
              <a:ext cx="850125" cy="190000"/>
            </a:xfrm>
            <a:custGeom>
              <a:rect b="b" l="l" r="r" t="t"/>
              <a:pathLst>
                <a:path extrusionOk="0" h="7600" w="34005">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p:nvPr/>
          </p:nvSpPr>
          <p:spPr>
            <a:xfrm>
              <a:off x="410450" y="3154025"/>
              <a:ext cx="704275" cy="164100"/>
            </a:xfrm>
            <a:custGeom>
              <a:rect b="b" l="l" r="r" t="t"/>
              <a:pathLst>
                <a:path extrusionOk="0" h="6564" w="28171">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8"/>
            <p:cNvSpPr/>
            <p:nvPr/>
          </p:nvSpPr>
          <p:spPr>
            <a:xfrm>
              <a:off x="1442425" y="2958175"/>
              <a:ext cx="944200" cy="360250"/>
            </a:xfrm>
            <a:custGeom>
              <a:rect b="b" l="l" r="r" t="t"/>
              <a:pathLst>
                <a:path extrusionOk="0" h="14410" w="37768">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8"/>
            <p:cNvSpPr/>
            <p:nvPr/>
          </p:nvSpPr>
          <p:spPr>
            <a:xfrm>
              <a:off x="1485600" y="2984350"/>
              <a:ext cx="900725" cy="334075"/>
            </a:xfrm>
            <a:custGeom>
              <a:rect b="b" l="l" r="r" t="t"/>
              <a:pathLst>
                <a:path extrusionOk="0" h="13363" w="36029">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
            <p:cNvSpPr/>
            <p:nvPr/>
          </p:nvSpPr>
          <p:spPr>
            <a:xfrm>
              <a:off x="410450" y="3180200"/>
              <a:ext cx="616475" cy="137925"/>
            </a:xfrm>
            <a:custGeom>
              <a:rect b="b" l="l" r="r" t="t"/>
              <a:pathLst>
                <a:path extrusionOk="0" h="5517" w="24659">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8"/>
            <p:cNvSpPr/>
            <p:nvPr/>
          </p:nvSpPr>
          <p:spPr>
            <a:xfrm>
              <a:off x="1517150" y="3010250"/>
              <a:ext cx="869775" cy="308475"/>
            </a:xfrm>
            <a:custGeom>
              <a:rect b="b" l="l" r="r" t="t"/>
              <a:pathLst>
                <a:path extrusionOk="0" h="12339" w="34791">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8"/>
            <p:cNvSpPr/>
            <p:nvPr/>
          </p:nvSpPr>
          <p:spPr>
            <a:xfrm>
              <a:off x="410450" y="3206125"/>
              <a:ext cx="540275" cy="112300"/>
            </a:xfrm>
            <a:custGeom>
              <a:rect b="b" l="l" r="r" t="t"/>
              <a:pathLst>
                <a:path extrusionOk="0" h="4492" w="21611">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8"/>
            <p:cNvSpPr/>
            <p:nvPr/>
          </p:nvSpPr>
          <p:spPr>
            <a:xfrm>
              <a:off x="1543050" y="3036450"/>
              <a:ext cx="844175" cy="282275"/>
            </a:xfrm>
            <a:custGeom>
              <a:rect b="b" l="l" r="r" t="t"/>
              <a:pathLst>
                <a:path extrusionOk="0" h="11291" w="33767">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8"/>
            <p:cNvSpPr/>
            <p:nvPr/>
          </p:nvSpPr>
          <p:spPr>
            <a:xfrm>
              <a:off x="410750" y="3232250"/>
              <a:ext cx="467650" cy="86175"/>
            </a:xfrm>
            <a:custGeom>
              <a:rect b="b" l="l" r="r" t="t"/>
              <a:pathLst>
                <a:path extrusionOk="0" h="3447" w="18706">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8"/>
            <p:cNvSpPr/>
            <p:nvPr/>
          </p:nvSpPr>
          <p:spPr>
            <a:xfrm>
              <a:off x="1565650" y="3062350"/>
              <a:ext cx="821275" cy="256075"/>
            </a:xfrm>
            <a:custGeom>
              <a:rect b="b" l="l" r="r" t="t"/>
              <a:pathLst>
                <a:path extrusionOk="0" h="10243" w="32851">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
            <p:cNvSpPr/>
            <p:nvPr/>
          </p:nvSpPr>
          <p:spPr>
            <a:xfrm>
              <a:off x="411050" y="3257825"/>
              <a:ext cx="392625" cy="60300"/>
            </a:xfrm>
            <a:custGeom>
              <a:rect b="b" l="l" r="r" t="t"/>
              <a:pathLst>
                <a:path extrusionOk="0" h="2412" w="15705">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
            <p:cNvSpPr/>
            <p:nvPr/>
          </p:nvSpPr>
          <p:spPr>
            <a:xfrm>
              <a:off x="411050" y="3284275"/>
              <a:ext cx="309300" cy="34150"/>
            </a:xfrm>
            <a:custGeom>
              <a:rect b="b" l="l" r="r" t="t"/>
              <a:pathLst>
                <a:path extrusionOk="0" h="1366" w="12372">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8"/>
            <p:cNvSpPr/>
            <p:nvPr/>
          </p:nvSpPr>
          <p:spPr>
            <a:xfrm>
              <a:off x="1586500" y="3088175"/>
              <a:ext cx="800125" cy="230250"/>
            </a:xfrm>
            <a:custGeom>
              <a:rect b="b" l="l" r="r" t="t"/>
              <a:pathLst>
                <a:path extrusionOk="0" h="9210" w="32005">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
            <p:cNvSpPr/>
            <p:nvPr/>
          </p:nvSpPr>
          <p:spPr>
            <a:xfrm>
              <a:off x="425625" y="3310350"/>
              <a:ext cx="178625" cy="8075"/>
            </a:xfrm>
            <a:custGeom>
              <a:rect b="b" l="l" r="r" t="t"/>
              <a:pathLst>
                <a:path extrusionOk="0" h="323" w="7145">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8"/>
            <p:cNvSpPr/>
            <p:nvPr/>
          </p:nvSpPr>
          <p:spPr>
            <a:xfrm>
              <a:off x="1607325" y="3114150"/>
              <a:ext cx="779600" cy="204575"/>
            </a:xfrm>
            <a:custGeom>
              <a:rect b="b" l="l" r="r" t="t"/>
              <a:pathLst>
                <a:path extrusionOk="0" h="8183" w="31184">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8"/>
            <p:cNvSpPr/>
            <p:nvPr/>
          </p:nvSpPr>
          <p:spPr>
            <a:xfrm>
              <a:off x="1628475" y="3140250"/>
              <a:ext cx="758450" cy="178475"/>
            </a:xfrm>
            <a:custGeom>
              <a:rect b="b" l="l" r="r" t="t"/>
              <a:pathLst>
                <a:path extrusionOk="0" h="7139" w="30338">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8"/>
            <p:cNvSpPr/>
            <p:nvPr/>
          </p:nvSpPr>
          <p:spPr>
            <a:xfrm>
              <a:off x="1651075" y="3166225"/>
              <a:ext cx="736150" cy="152500"/>
            </a:xfrm>
            <a:custGeom>
              <a:rect b="b" l="l" r="r" t="t"/>
              <a:pathLst>
                <a:path extrusionOk="0" h="6100" w="29446">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8"/>
            <p:cNvSpPr/>
            <p:nvPr/>
          </p:nvSpPr>
          <p:spPr>
            <a:xfrm>
              <a:off x="1676400" y="3192350"/>
              <a:ext cx="709925" cy="126375"/>
            </a:xfrm>
            <a:custGeom>
              <a:rect b="b" l="l" r="r" t="t"/>
              <a:pathLst>
                <a:path extrusionOk="0" h="5055" w="28397">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8"/>
            <p:cNvSpPr/>
            <p:nvPr/>
          </p:nvSpPr>
          <p:spPr>
            <a:xfrm>
              <a:off x="1707650" y="3218325"/>
              <a:ext cx="679275" cy="100400"/>
            </a:xfrm>
            <a:custGeom>
              <a:rect b="b" l="l" r="r" t="t"/>
              <a:pathLst>
                <a:path extrusionOk="0" h="4016" w="27171">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8"/>
            <p:cNvSpPr/>
            <p:nvPr/>
          </p:nvSpPr>
          <p:spPr>
            <a:xfrm>
              <a:off x="1746050" y="3244225"/>
              <a:ext cx="624800" cy="74500"/>
            </a:xfrm>
            <a:custGeom>
              <a:rect b="b" l="l" r="r" t="t"/>
              <a:pathLst>
                <a:path extrusionOk="0" h="2980" w="24992">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8"/>
            <p:cNvSpPr/>
            <p:nvPr/>
          </p:nvSpPr>
          <p:spPr>
            <a:xfrm>
              <a:off x="1796050" y="3270400"/>
              <a:ext cx="514975" cy="48325"/>
            </a:xfrm>
            <a:custGeom>
              <a:rect b="b" l="l" r="r" t="t"/>
              <a:pathLst>
                <a:path extrusionOk="0" h="1933" w="20599">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8"/>
            <p:cNvSpPr/>
            <p:nvPr/>
          </p:nvSpPr>
          <p:spPr>
            <a:xfrm>
              <a:off x="1868675" y="3296150"/>
              <a:ext cx="355425" cy="22275"/>
            </a:xfrm>
            <a:custGeom>
              <a:rect b="b" l="l" r="r" t="t"/>
              <a:pathLst>
                <a:path extrusionOk="0" h="891" w="14217">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8"/>
            <p:cNvSpPr/>
            <p:nvPr/>
          </p:nvSpPr>
          <p:spPr>
            <a:xfrm>
              <a:off x="1261450" y="3318400"/>
              <a:ext cx="80700" cy="1350"/>
            </a:xfrm>
            <a:custGeom>
              <a:rect b="b" l="l" r="r" t="t"/>
              <a:pathLst>
                <a:path extrusionOk="0" h="54" w="3228">
                  <a:moveTo>
                    <a:pt x="1" y="0"/>
                  </a:moveTo>
                  <a:cubicBezTo>
                    <a:pt x="554" y="36"/>
                    <a:pt x="1099" y="54"/>
                    <a:pt x="1636" y="54"/>
                  </a:cubicBezTo>
                  <a:cubicBezTo>
                    <a:pt x="2174" y="54"/>
                    <a:pt x="2703" y="36"/>
                    <a:pt x="3227"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8"/>
            <p:cNvSpPr/>
            <p:nvPr/>
          </p:nvSpPr>
          <p:spPr>
            <a:xfrm>
              <a:off x="1244500" y="3318400"/>
              <a:ext cx="112825" cy="3375"/>
            </a:xfrm>
            <a:custGeom>
              <a:rect b="b" l="l" r="r" t="t"/>
              <a:pathLst>
                <a:path extrusionOk="0" h="135" w="4513">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
            <p:cNvSpPr/>
            <p:nvPr/>
          </p:nvSpPr>
          <p:spPr>
            <a:xfrm>
              <a:off x="411050" y="3318400"/>
              <a:ext cx="23550" cy="4775"/>
            </a:xfrm>
            <a:custGeom>
              <a:rect b="b" l="l" r="r" t="t"/>
              <a:pathLst>
                <a:path extrusionOk="0" h="191" w="942">
                  <a:moveTo>
                    <a:pt x="596" y="0"/>
                  </a:moveTo>
                  <a:cubicBezTo>
                    <a:pt x="405" y="36"/>
                    <a:pt x="203" y="84"/>
                    <a:pt x="1" y="131"/>
                  </a:cubicBezTo>
                  <a:lnTo>
                    <a:pt x="1" y="191"/>
                  </a:lnTo>
                  <a:cubicBezTo>
                    <a:pt x="322" y="119"/>
                    <a:pt x="632" y="36"/>
                    <a:pt x="94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8"/>
          <p:cNvSpPr/>
          <p:nvPr/>
        </p:nvSpPr>
        <p:spPr>
          <a:xfrm>
            <a:off x="720000"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p:nvPr/>
        </p:nvSpPr>
        <p:spPr>
          <a:xfrm>
            <a:off x="3336675"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a:off x="5953350" y="2780275"/>
            <a:ext cx="2470800" cy="14829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p:nvPr/>
        </p:nvSpPr>
        <p:spPr>
          <a:xfrm>
            <a:off x="139035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
          <p:cNvSpPr/>
          <p:nvPr/>
        </p:nvSpPr>
        <p:spPr>
          <a:xfrm>
            <a:off x="400710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
          <p:cNvSpPr/>
          <p:nvPr/>
        </p:nvSpPr>
        <p:spPr>
          <a:xfrm>
            <a:off x="6623851" y="1317912"/>
            <a:ext cx="1129800" cy="10698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1" name="Google Shape;321;p8"/>
          <p:cNvGrpSpPr/>
          <p:nvPr/>
        </p:nvGrpSpPr>
        <p:grpSpPr>
          <a:xfrm rot="-5400000">
            <a:off x="7135649" y="12103"/>
            <a:ext cx="2020446" cy="1996256"/>
            <a:chOff x="3884100" y="2447750"/>
            <a:chExt cx="843575" cy="833475"/>
          </a:xfrm>
        </p:grpSpPr>
        <p:sp>
          <p:nvSpPr>
            <p:cNvPr id="322" name="Google Shape;322;p8"/>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8"/>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8"/>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8"/>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8"/>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8"/>
          <p:cNvGrpSpPr/>
          <p:nvPr/>
        </p:nvGrpSpPr>
        <p:grpSpPr>
          <a:xfrm flipH="1" rot="5400000">
            <a:off x="-12101" y="12103"/>
            <a:ext cx="2020446" cy="1996256"/>
            <a:chOff x="3884100" y="2447750"/>
            <a:chExt cx="843575" cy="833475"/>
          </a:xfrm>
        </p:grpSpPr>
        <p:sp>
          <p:nvSpPr>
            <p:cNvPr id="343" name="Google Shape;343;p8"/>
            <p:cNvSpPr/>
            <p:nvPr/>
          </p:nvSpPr>
          <p:spPr>
            <a:xfrm>
              <a:off x="3884100" y="2447750"/>
              <a:ext cx="843300" cy="833175"/>
            </a:xfrm>
            <a:custGeom>
              <a:rect b="b" l="l" r="r" t="t"/>
              <a:pathLst>
                <a:path extrusionOk="0" h="33327" w="33732">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
            <p:cNvSpPr/>
            <p:nvPr/>
          </p:nvSpPr>
          <p:spPr>
            <a:xfrm>
              <a:off x="3936800" y="2490900"/>
              <a:ext cx="790600" cy="789125"/>
            </a:xfrm>
            <a:custGeom>
              <a:rect b="b" l="l" r="r" t="t"/>
              <a:pathLst>
                <a:path extrusionOk="0" h="31565" w="31624">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3979650" y="2534675"/>
              <a:ext cx="747450" cy="745650"/>
            </a:xfrm>
            <a:custGeom>
              <a:rect b="b" l="l" r="r" t="t"/>
              <a:pathLst>
                <a:path extrusionOk="0" h="29826" w="29898">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4016550" y="2577825"/>
              <a:ext cx="710850" cy="702200"/>
            </a:xfrm>
            <a:custGeom>
              <a:rect b="b" l="l" r="r" t="t"/>
              <a:pathLst>
                <a:path extrusionOk="0" h="28088" w="28434">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4048700" y="2621575"/>
              <a:ext cx="678700" cy="658450"/>
            </a:xfrm>
            <a:custGeom>
              <a:rect b="b" l="l" r="r" t="t"/>
              <a:pathLst>
                <a:path extrusionOk="0" h="26338" w="27148">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4078175" y="2665625"/>
              <a:ext cx="648925" cy="614700"/>
            </a:xfrm>
            <a:custGeom>
              <a:rect b="b" l="l" r="r" t="t"/>
              <a:pathLst>
                <a:path extrusionOk="0" h="24588" w="25957">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
            <p:cNvSpPr/>
            <p:nvPr/>
          </p:nvSpPr>
          <p:spPr>
            <a:xfrm>
              <a:off x="4106750" y="2708800"/>
              <a:ext cx="620650" cy="571225"/>
            </a:xfrm>
            <a:custGeom>
              <a:rect b="b" l="l" r="r" t="t"/>
              <a:pathLst>
                <a:path extrusionOk="0" h="22849" w="24826">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
            <p:cNvSpPr/>
            <p:nvPr/>
          </p:nvSpPr>
          <p:spPr>
            <a:xfrm>
              <a:off x="4133550" y="2753150"/>
              <a:ext cx="593850" cy="527175"/>
            </a:xfrm>
            <a:custGeom>
              <a:rect b="b" l="l" r="r" t="t"/>
              <a:pathLst>
                <a:path extrusionOk="0" h="21087" w="23754">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4160625" y="2796300"/>
              <a:ext cx="567050" cy="484025"/>
            </a:xfrm>
            <a:custGeom>
              <a:rect b="b" l="l" r="r" t="t"/>
              <a:pathLst>
                <a:path extrusionOk="0" h="19361" w="22682">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4188000" y="2840050"/>
              <a:ext cx="539675" cy="439975"/>
            </a:xfrm>
            <a:custGeom>
              <a:rect b="b" l="l" r="r" t="t"/>
              <a:pathLst>
                <a:path extrusionOk="0" h="17599" w="21587">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4216575" y="2884125"/>
              <a:ext cx="510825" cy="396200"/>
            </a:xfrm>
            <a:custGeom>
              <a:rect b="b" l="l" r="r" t="t"/>
              <a:pathLst>
                <a:path extrusionOk="0" h="15848" w="20433">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4247250" y="2927275"/>
              <a:ext cx="479850" cy="352750"/>
            </a:xfrm>
            <a:custGeom>
              <a:rect b="b" l="l" r="r" t="t"/>
              <a:pathLst>
                <a:path extrusionOk="0" h="14110" w="19194">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4281775" y="2971625"/>
              <a:ext cx="445625" cy="309300"/>
            </a:xfrm>
            <a:custGeom>
              <a:rect b="b" l="l" r="r" t="t"/>
              <a:pathLst>
                <a:path extrusionOk="0" h="12372" w="17825">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4320475" y="3015375"/>
              <a:ext cx="406925" cy="264950"/>
            </a:xfrm>
            <a:custGeom>
              <a:rect b="b" l="l" r="r" t="t"/>
              <a:pathLst>
                <a:path extrusionOk="0" h="10598" w="16277">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4364525" y="3058850"/>
              <a:ext cx="362875" cy="221475"/>
            </a:xfrm>
            <a:custGeom>
              <a:rect b="b" l="l" r="r" t="t"/>
              <a:pathLst>
                <a:path extrusionOk="0" h="8859" w="14515">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
            <p:cNvSpPr/>
            <p:nvPr/>
          </p:nvSpPr>
          <p:spPr>
            <a:xfrm>
              <a:off x="4414525" y="3102900"/>
              <a:ext cx="313150" cy="177425"/>
            </a:xfrm>
            <a:custGeom>
              <a:rect b="b" l="l" r="r" t="t"/>
              <a:pathLst>
                <a:path extrusionOk="0" h="7097" w="12526">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
            <p:cNvSpPr/>
            <p:nvPr/>
          </p:nvSpPr>
          <p:spPr>
            <a:xfrm>
              <a:off x="4472275" y="3146950"/>
              <a:ext cx="255125" cy="133375"/>
            </a:xfrm>
            <a:custGeom>
              <a:rect b="b" l="l" r="r" t="t"/>
              <a:pathLst>
                <a:path extrusionOk="0" h="5335" w="10205">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4539250" y="3190700"/>
              <a:ext cx="188150" cy="90525"/>
            </a:xfrm>
            <a:custGeom>
              <a:rect b="b" l="l" r="r" t="t"/>
              <a:pathLst>
                <a:path extrusionOk="0" h="3621" w="7526">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4619625" y="3234750"/>
              <a:ext cx="108050" cy="46175"/>
            </a:xfrm>
            <a:custGeom>
              <a:rect b="b" l="l" r="r" t="t"/>
              <a:pathLst>
                <a:path extrusionOk="0" h="1847" w="4322">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
            <p:cNvSpPr/>
            <p:nvPr/>
          </p:nvSpPr>
          <p:spPr>
            <a:xfrm>
              <a:off x="4720825" y="3278200"/>
              <a:ext cx="6575" cy="2725"/>
            </a:xfrm>
            <a:custGeom>
              <a:rect b="b" l="l" r="r" t="t"/>
              <a:pathLst>
                <a:path extrusionOk="0" h="109" w="263">
                  <a:moveTo>
                    <a:pt x="262" y="1"/>
                  </a:moveTo>
                  <a:cubicBezTo>
                    <a:pt x="179" y="25"/>
                    <a:pt x="83" y="60"/>
                    <a:pt x="0" y="108"/>
                  </a:cubicBezTo>
                  <a:lnTo>
                    <a:pt x="262" y="108"/>
                  </a:lnTo>
                  <a:lnTo>
                    <a:pt x="26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64" name="Google Shape;364;p8"/>
          <p:cNvSpPr txBox="1"/>
          <p:nvPr>
            <p:ph idx="2" type="title"/>
          </p:nvPr>
        </p:nvSpPr>
        <p:spPr>
          <a:xfrm>
            <a:off x="836025" y="2894100"/>
            <a:ext cx="22386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5" name="Google Shape;365;p8"/>
          <p:cNvSpPr txBox="1"/>
          <p:nvPr>
            <p:ph idx="1" type="subTitle"/>
          </p:nvPr>
        </p:nvSpPr>
        <p:spPr>
          <a:xfrm>
            <a:off x="836025" y="3288275"/>
            <a:ext cx="22386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6" name="Google Shape;366;p8"/>
          <p:cNvSpPr txBox="1"/>
          <p:nvPr>
            <p:ph idx="3" type="title"/>
          </p:nvPr>
        </p:nvSpPr>
        <p:spPr>
          <a:xfrm>
            <a:off x="3452625" y="2894100"/>
            <a:ext cx="22386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7" name="Google Shape;367;p8"/>
          <p:cNvSpPr txBox="1"/>
          <p:nvPr>
            <p:ph idx="4" type="subTitle"/>
          </p:nvPr>
        </p:nvSpPr>
        <p:spPr>
          <a:xfrm>
            <a:off x="3452627" y="3288275"/>
            <a:ext cx="22386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68" name="Google Shape;368;p8"/>
          <p:cNvSpPr txBox="1"/>
          <p:nvPr>
            <p:ph idx="5" type="title"/>
          </p:nvPr>
        </p:nvSpPr>
        <p:spPr>
          <a:xfrm>
            <a:off x="6069375" y="2894100"/>
            <a:ext cx="2238600" cy="52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9" name="Google Shape;369;p8"/>
          <p:cNvSpPr txBox="1"/>
          <p:nvPr>
            <p:ph idx="6" type="subTitle"/>
          </p:nvPr>
        </p:nvSpPr>
        <p:spPr>
          <a:xfrm>
            <a:off x="6069378" y="3288275"/>
            <a:ext cx="22386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70" name="Shape 370"/>
        <p:cNvGrpSpPr/>
        <p:nvPr/>
      </p:nvGrpSpPr>
      <p:grpSpPr>
        <a:xfrm>
          <a:off x="0" y="0"/>
          <a:ext cx="0" cy="0"/>
          <a:chOff x="0" y="0"/>
          <a:chExt cx="0" cy="0"/>
        </a:xfrm>
      </p:grpSpPr>
      <p:grpSp>
        <p:nvGrpSpPr>
          <p:cNvPr id="371" name="Google Shape;371;p9"/>
          <p:cNvGrpSpPr/>
          <p:nvPr/>
        </p:nvGrpSpPr>
        <p:grpSpPr>
          <a:xfrm>
            <a:off x="61" y="1448085"/>
            <a:ext cx="3561445" cy="3695597"/>
            <a:chOff x="1672225" y="3522300"/>
            <a:chExt cx="1184700" cy="1229325"/>
          </a:xfrm>
        </p:grpSpPr>
        <p:sp>
          <p:nvSpPr>
            <p:cNvPr id="372" name="Google Shape;372;p9"/>
            <p:cNvSpPr/>
            <p:nvPr/>
          </p:nvSpPr>
          <p:spPr>
            <a:xfrm>
              <a:off x="1672525" y="4565575"/>
              <a:ext cx="317625" cy="185450"/>
            </a:xfrm>
            <a:custGeom>
              <a:rect b="b" l="l" r="r" t="t"/>
              <a:pathLst>
                <a:path extrusionOk="0" h="7418" w="12705">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
            <p:cNvSpPr/>
            <p:nvPr/>
          </p:nvSpPr>
          <p:spPr>
            <a:xfrm>
              <a:off x="1672825" y="4518250"/>
              <a:ext cx="391425" cy="233075"/>
            </a:xfrm>
            <a:custGeom>
              <a:rect b="b" l="l" r="r" t="t"/>
              <a:pathLst>
                <a:path extrusionOk="0" h="9323" w="15657">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
            <p:cNvSpPr/>
            <p:nvPr/>
          </p:nvSpPr>
          <p:spPr>
            <a:xfrm>
              <a:off x="1672225" y="4469425"/>
              <a:ext cx="462875" cy="281900"/>
            </a:xfrm>
            <a:custGeom>
              <a:rect b="b" l="l" r="r" t="t"/>
              <a:pathLst>
                <a:path extrusionOk="0" h="11276" w="18515">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1672525" y="4418825"/>
              <a:ext cx="531625" cy="332500"/>
            </a:xfrm>
            <a:custGeom>
              <a:rect b="b" l="l" r="r" t="t"/>
              <a:pathLst>
                <a:path extrusionOk="0" h="13300" w="21265">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
            <p:cNvSpPr/>
            <p:nvPr/>
          </p:nvSpPr>
          <p:spPr>
            <a:xfrm>
              <a:off x="1672525" y="4367625"/>
              <a:ext cx="596525" cy="383700"/>
            </a:xfrm>
            <a:custGeom>
              <a:rect b="b" l="l" r="r" t="t"/>
              <a:pathLst>
                <a:path extrusionOk="0" h="15348" w="23861">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1672225" y="4313750"/>
              <a:ext cx="658725" cy="437575"/>
            </a:xfrm>
            <a:custGeom>
              <a:rect b="b" l="l" r="r" t="t"/>
              <a:pathLst>
                <a:path extrusionOk="0" h="17503" w="26349">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1673125" y="4258700"/>
              <a:ext cx="717375" cy="492625"/>
            </a:xfrm>
            <a:custGeom>
              <a:rect b="b" l="l" r="r" t="t"/>
              <a:pathLst>
                <a:path extrusionOk="0" h="19705" w="28695">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9"/>
            <p:cNvSpPr/>
            <p:nvPr/>
          </p:nvSpPr>
          <p:spPr>
            <a:xfrm>
              <a:off x="1672525" y="4200950"/>
              <a:ext cx="773925" cy="550375"/>
            </a:xfrm>
            <a:custGeom>
              <a:rect b="b" l="l" r="r" t="t"/>
              <a:pathLst>
                <a:path extrusionOk="0" h="22015" w="30957">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
            <p:cNvSpPr/>
            <p:nvPr/>
          </p:nvSpPr>
          <p:spPr>
            <a:xfrm>
              <a:off x="1672825" y="4142000"/>
              <a:ext cx="827200" cy="609625"/>
            </a:xfrm>
            <a:custGeom>
              <a:rect b="b" l="l" r="r" t="t"/>
              <a:pathLst>
                <a:path extrusionOk="0" h="24385" w="33088">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
            <p:cNvSpPr/>
            <p:nvPr/>
          </p:nvSpPr>
          <p:spPr>
            <a:xfrm>
              <a:off x="1672825" y="4079200"/>
              <a:ext cx="877800" cy="672425"/>
            </a:xfrm>
            <a:custGeom>
              <a:rect b="b" l="l" r="r" t="t"/>
              <a:pathLst>
                <a:path extrusionOk="0" h="26897" w="35112">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
            <p:cNvSpPr/>
            <p:nvPr/>
          </p:nvSpPr>
          <p:spPr>
            <a:xfrm>
              <a:off x="1672525" y="4013425"/>
              <a:ext cx="926325" cy="737900"/>
            </a:xfrm>
            <a:custGeom>
              <a:rect b="b" l="l" r="r" t="t"/>
              <a:pathLst>
                <a:path extrusionOk="0" h="29516" w="37053">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9"/>
            <p:cNvSpPr/>
            <p:nvPr/>
          </p:nvSpPr>
          <p:spPr>
            <a:xfrm>
              <a:off x="1673400" y="3945550"/>
              <a:ext cx="972775" cy="805775"/>
            </a:xfrm>
            <a:custGeom>
              <a:rect b="b" l="l" r="r" t="t"/>
              <a:pathLst>
                <a:path extrusionOk="0" h="32231" w="38911">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a:off x="1672525" y="3873225"/>
              <a:ext cx="1018000" cy="877525"/>
            </a:xfrm>
            <a:custGeom>
              <a:rect b="b" l="l" r="r" t="t"/>
              <a:pathLst>
                <a:path extrusionOk="0" h="35101" w="4072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1672525" y="3796725"/>
              <a:ext cx="1061450" cy="954900"/>
            </a:xfrm>
            <a:custGeom>
              <a:rect b="b" l="l" r="r" t="t"/>
              <a:pathLst>
                <a:path extrusionOk="0" h="38196" w="42458">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9"/>
            <p:cNvSpPr/>
            <p:nvPr/>
          </p:nvSpPr>
          <p:spPr>
            <a:xfrm>
              <a:off x="1672825" y="3713375"/>
              <a:ext cx="1103425" cy="1038250"/>
            </a:xfrm>
            <a:custGeom>
              <a:rect b="b" l="l" r="r" t="t"/>
              <a:pathLst>
                <a:path extrusionOk="0" h="41530" w="44137">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9"/>
            <p:cNvSpPr/>
            <p:nvPr/>
          </p:nvSpPr>
          <p:spPr>
            <a:xfrm>
              <a:off x="1673700" y="3622600"/>
              <a:ext cx="1143925" cy="1128725"/>
            </a:xfrm>
            <a:custGeom>
              <a:rect b="b" l="l" r="r" t="t"/>
              <a:pathLst>
                <a:path extrusionOk="0" h="45149" w="45757">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1672825" y="3522300"/>
              <a:ext cx="1184100" cy="1229025"/>
            </a:xfrm>
            <a:custGeom>
              <a:rect b="b" l="l" r="r" t="t"/>
              <a:pathLst>
                <a:path extrusionOk="0" h="49161" w="47364">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9"/>
          <p:cNvGrpSpPr/>
          <p:nvPr/>
        </p:nvGrpSpPr>
        <p:grpSpPr>
          <a:xfrm>
            <a:off x="7440651" y="-102"/>
            <a:ext cx="1703436" cy="4513433"/>
            <a:chOff x="2771175" y="2473050"/>
            <a:chExt cx="613475" cy="1625525"/>
          </a:xfrm>
        </p:grpSpPr>
        <p:sp>
          <p:nvSpPr>
            <p:cNvPr id="390" name="Google Shape;390;p9"/>
            <p:cNvSpPr/>
            <p:nvPr/>
          </p:nvSpPr>
          <p:spPr>
            <a:xfrm>
              <a:off x="2771175" y="2473050"/>
              <a:ext cx="613200" cy="1625525"/>
            </a:xfrm>
            <a:custGeom>
              <a:rect b="b" l="l" r="r" t="t"/>
              <a:pathLst>
                <a:path extrusionOk="0" h="65021" w="24528">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2811350" y="2473650"/>
              <a:ext cx="573025" cy="1468650"/>
            </a:xfrm>
            <a:custGeom>
              <a:rect b="b" l="l" r="r" t="t"/>
              <a:pathLst>
                <a:path extrusionOk="0" h="58746" w="22921">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2851825" y="2473650"/>
              <a:ext cx="532550" cy="1401375"/>
            </a:xfrm>
            <a:custGeom>
              <a:rect b="b" l="l" r="r" t="t"/>
              <a:pathLst>
                <a:path extrusionOk="0" h="56055" w="21302">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2892600" y="2473650"/>
              <a:ext cx="492050" cy="1352575"/>
            </a:xfrm>
            <a:custGeom>
              <a:rect b="b" l="l" r="r" t="t"/>
              <a:pathLst>
                <a:path extrusionOk="0" h="54103" w="19682">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a:off x="2932800" y="2473050"/>
              <a:ext cx="451575" cy="1312975"/>
            </a:xfrm>
            <a:custGeom>
              <a:rect b="b" l="l" r="r" t="t"/>
              <a:pathLst>
                <a:path extrusionOk="0" h="52519" w="18063">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
            <p:cNvSpPr/>
            <p:nvPr/>
          </p:nvSpPr>
          <p:spPr>
            <a:xfrm>
              <a:off x="2973275" y="2473350"/>
              <a:ext cx="411100" cy="1277275"/>
            </a:xfrm>
            <a:custGeom>
              <a:rect b="b" l="l" r="r" t="t"/>
              <a:pathLst>
                <a:path extrusionOk="0" h="51091" w="16444">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a:off x="3013750" y="2473350"/>
              <a:ext cx="370900" cy="1244525"/>
            </a:xfrm>
            <a:custGeom>
              <a:rect b="b" l="l" r="r" t="t"/>
              <a:pathLst>
                <a:path extrusionOk="0" h="49781" w="14836">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
            <p:cNvSpPr/>
            <p:nvPr/>
          </p:nvSpPr>
          <p:spPr>
            <a:xfrm>
              <a:off x="3053950" y="2473350"/>
              <a:ext cx="330700" cy="1212675"/>
            </a:xfrm>
            <a:custGeom>
              <a:rect b="b" l="l" r="r" t="t"/>
              <a:pathLst>
                <a:path extrusionOk="0" h="48507" w="13228">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
            <p:cNvSpPr/>
            <p:nvPr/>
          </p:nvSpPr>
          <p:spPr>
            <a:xfrm>
              <a:off x="3094425" y="2473050"/>
              <a:ext cx="290225" cy="1179925"/>
            </a:xfrm>
            <a:custGeom>
              <a:rect b="b" l="l" r="r" t="t"/>
              <a:pathLst>
                <a:path extrusionOk="0" h="47197" w="11609">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
            <p:cNvSpPr/>
            <p:nvPr/>
          </p:nvSpPr>
          <p:spPr>
            <a:xfrm>
              <a:off x="3135200" y="2473350"/>
              <a:ext cx="249450" cy="1144500"/>
            </a:xfrm>
            <a:custGeom>
              <a:rect b="b" l="l" r="r" t="t"/>
              <a:pathLst>
                <a:path extrusionOk="0" h="45780" w="9978">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
            <p:cNvSpPr/>
            <p:nvPr/>
          </p:nvSpPr>
          <p:spPr>
            <a:xfrm>
              <a:off x="3175375" y="2473350"/>
              <a:ext cx="209275" cy="1104625"/>
            </a:xfrm>
            <a:custGeom>
              <a:rect b="b" l="l" r="r" t="t"/>
              <a:pathLst>
                <a:path extrusionOk="0" h="44185" w="8371">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
            <p:cNvSpPr/>
            <p:nvPr/>
          </p:nvSpPr>
          <p:spPr>
            <a:xfrm>
              <a:off x="3215875" y="2473350"/>
              <a:ext cx="168775" cy="1056700"/>
            </a:xfrm>
            <a:custGeom>
              <a:rect b="b" l="l" r="r" t="t"/>
              <a:pathLst>
                <a:path extrusionOk="0" h="42268" w="6751">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9"/>
            <p:cNvSpPr/>
            <p:nvPr/>
          </p:nvSpPr>
          <p:spPr>
            <a:xfrm>
              <a:off x="3256050" y="2498050"/>
              <a:ext cx="128325" cy="971875"/>
            </a:xfrm>
            <a:custGeom>
              <a:rect b="b" l="l" r="r" t="t"/>
              <a:pathLst>
                <a:path extrusionOk="0" h="38875" w="5133">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
            <p:cNvSpPr/>
            <p:nvPr/>
          </p:nvSpPr>
          <p:spPr>
            <a:xfrm>
              <a:off x="3296525" y="2591225"/>
              <a:ext cx="88125" cy="800725"/>
            </a:xfrm>
            <a:custGeom>
              <a:rect b="b" l="l" r="r" t="t"/>
              <a:pathLst>
                <a:path extrusionOk="0" h="32029" w="3525">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
            <p:cNvSpPr/>
            <p:nvPr/>
          </p:nvSpPr>
          <p:spPr>
            <a:xfrm>
              <a:off x="3339700" y="2726350"/>
              <a:ext cx="44675" cy="553075"/>
            </a:xfrm>
            <a:custGeom>
              <a:rect b="b" l="l" r="r" t="t"/>
              <a:pathLst>
                <a:path extrusionOk="0" h="22123" w="1787">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9"/>
          <p:cNvSpPr/>
          <p:nvPr/>
        </p:nvSpPr>
        <p:spPr>
          <a:xfrm>
            <a:off x="1176800" y="967725"/>
            <a:ext cx="6790500" cy="20883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9"/>
          <p:cNvSpPr/>
          <p:nvPr/>
        </p:nvSpPr>
        <p:spPr>
          <a:xfrm>
            <a:off x="1213700" y="3322275"/>
            <a:ext cx="6716700" cy="8535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9"/>
          <p:cNvSpPr txBox="1"/>
          <p:nvPr>
            <p:ph type="title"/>
          </p:nvPr>
        </p:nvSpPr>
        <p:spPr>
          <a:xfrm>
            <a:off x="2391900" y="3390763"/>
            <a:ext cx="43602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8" name="Google Shape;408;p9"/>
          <p:cNvSpPr txBox="1"/>
          <p:nvPr>
            <p:ph idx="1" type="subTitle"/>
          </p:nvPr>
        </p:nvSpPr>
        <p:spPr>
          <a:xfrm>
            <a:off x="1226400" y="1272663"/>
            <a:ext cx="6691200" cy="14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8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9" name="Shape 409"/>
        <p:cNvGrpSpPr/>
        <p:nvPr/>
      </p:nvGrpSpPr>
      <p:grpSpPr>
        <a:xfrm>
          <a:off x="0" y="0"/>
          <a:ext cx="0" cy="0"/>
          <a:chOff x="0" y="0"/>
          <a:chExt cx="0" cy="0"/>
        </a:xfrm>
      </p:grpSpPr>
      <p:grpSp>
        <p:nvGrpSpPr>
          <p:cNvPr id="410" name="Google Shape;410;p10"/>
          <p:cNvGrpSpPr/>
          <p:nvPr/>
        </p:nvGrpSpPr>
        <p:grpSpPr>
          <a:xfrm rot="10800000">
            <a:off x="6601605" y="2277807"/>
            <a:ext cx="2542400" cy="2865695"/>
            <a:chOff x="551550" y="1218425"/>
            <a:chExt cx="1388000" cy="1564500"/>
          </a:xfrm>
        </p:grpSpPr>
        <p:sp>
          <p:nvSpPr>
            <p:cNvPr id="411" name="Google Shape;411;p10"/>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0"/>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10"/>
          <p:cNvGrpSpPr/>
          <p:nvPr/>
        </p:nvGrpSpPr>
        <p:grpSpPr>
          <a:xfrm>
            <a:off x="5" y="-43"/>
            <a:ext cx="2542400" cy="2865695"/>
            <a:chOff x="551550" y="1218425"/>
            <a:chExt cx="1388000" cy="1564500"/>
          </a:xfrm>
        </p:grpSpPr>
        <p:sp>
          <p:nvSpPr>
            <p:cNvPr id="429" name="Google Shape;429;p10"/>
            <p:cNvSpPr/>
            <p:nvPr/>
          </p:nvSpPr>
          <p:spPr>
            <a:xfrm>
              <a:off x="551850" y="1218725"/>
              <a:ext cx="1387700" cy="1564200"/>
            </a:xfrm>
            <a:custGeom>
              <a:rect b="b" l="l" r="r" t="t"/>
              <a:pathLst>
                <a:path extrusionOk="0" h="62568" w="55508">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0"/>
            <p:cNvSpPr/>
            <p:nvPr/>
          </p:nvSpPr>
          <p:spPr>
            <a:xfrm>
              <a:off x="552150" y="1218725"/>
              <a:ext cx="1273400" cy="1510050"/>
            </a:xfrm>
            <a:custGeom>
              <a:rect b="b" l="l" r="r" t="t"/>
              <a:pathLst>
                <a:path extrusionOk="0" h="60402" w="50936">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0"/>
            <p:cNvSpPr/>
            <p:nvPr/>
          </p:nvSpPr>
          <p:spPr>
            <a:xfrm>
              <a:off x="552150" y="1218425"/>
              <a:ext cx="1169500" cy="1452600"/>
            </a:xfrm>
            <a:custGeom>
              <a:rect b="b" l="l" r="r" t="t"/>
              <a:pathLst>
                <a:path extrusionOk="0" h="58104" w="4678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0"/>
            <p:cNvSpPr/>
            <p:nvPr/>
          </p:nvSpPr>
          <p:spPr>
            <a:xfrm>
              <a:off x="551850" y="1218725"/>
              <a:ext cx="1081100" cy="1397225"/>
            </a:xfrm>
            <a:custGeom>
              <a:rect b="b" l="l" r="r" t="t"/>
              <a:pathLst>
                <a:path extrusionOk="0" h="55889" w="43244">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0"/>
            <p:cNvSpPr/>
            <p:nvPr/>
          </p:nvSpPr>
          <p:spPr>
            <a:xfrm>
              <a:off x="551550" y="1219025"/>
              <a:ext cx="997775" cy="1338875"/>
            </a:xfrm>
            <a:custGeom>
              <a:rect b="b" l="l" r="r" t="t"/>
              <a:pathLst>
                <a:path extrusionOk="0" h="53555" w="39911">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0"/>
            <p:cNvSpPr/>
            <p:nvPr/>
          </p:nvSpPr>
          <p:spPr>
            <a:xfrm>
              <a:off x="551850" y="1218725"/>
              <a:ext cx="920075" cy="1279350"/>
            </a:xfrm>
            <a:custGeom>
              <a:rect b="b" l="l" r="r" t="t"/>
              <a:pathLst>
                <a:path extrusionOk="0" h="51174" w="36803">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0"/>
            <p:cNvSpPr/>
            <p:nvPr/>
          </p:nvSpPr>
          <p:spPr>
            <a:xfrm>
              <a:off x="551850" y="1218725"/>
              <a:ext cx="847150" cy="1217750"/>
            </a:xfrm>
            <a:custGeom>
              <a:rect b="b" l="l" r="r" t="t"/>
              <a:pathLst>
                <a:path extrusionOk="0" h="48710" w="33886">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0"/>
            <p:cNvSpPr/>
            <p:nvPr/>
          </p:nvSpPr>
          <p:spPr>
            <a:xfrm>
              <a:off x="552150" y="1218725"/>
              <a:ext cx="779275" cy="1156125"/>
            </a:xfrm>
            <a:custGeom>
              <a:rect b="b" l="l" r="r" t="t"/>
              <a:pathLst>
                <a:path extrusionOk="0" h="46245" w="31171">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0"/>
            <p:cNvSpPr/>
            <p:nvPr/>
          </p:nvSpPr>
          <p:spPr>
            <a:xfrm>
              <a:off x="552150" y="1218725"/>
              <a:ext cx="714100" cy="1091825"/>
            </a:xfrm>
            <a:custGeom>
              <a:rect b="b" l="l" r="r" t="t"/>
              <a:pathLst>
                <a:path extrusionOk="0" h="43673" w="28564">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
            <p:cNvSpPr/>
            <p:nvPr/>
          </p:nvSpPr>
          <p:spPr>
            <a:xfrm>
              <a:off x="552150" y="1218725"/>
              <a:ext cx="650700" cy="1025150"/>
            </a:xfrm>
            <a:custGeom>
              <a:rect b="b" l="l" r="r" t="t"/>
              <a:pathLst>
                <a:path extrusionOk="0" h="41006" w="26028">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0"/>
            <p:cNvSpPr/>
            <p:nvPr/>
          </p:nvSpPr>
          <p:spPr>
            <a:xfrm>
              <a:off x="552150" y="1218425"/>
              <a:ext cx="590275" cy="957600"/>
            </a:xfrm>
            <a:custGeom>
              <a:rect b="b" l="l" r="r" t="t"/>
              <a:pathLst>
                <a:path extrusionOk="0" h="38304" w="23611">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0"/>
            <p:cNvSpPr/>
            <p:nvPr/>
          </p:nvSpPr>
          <p:spPr>
            <a:xfrm>
              <a:off x="552150" y="1218725"/>
              <a:ext cx="531625" cy="888225"/>
            </a:xfrm>
            <a:custGeom>
              <a:rect b="b" l="l" r="r" t="t"/>
              <a:pathLst>
                <a:path extrusionOk="0" h="35529" w="21265">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0"/>
            <p:cNvSpPr/>
            <p:nvPr/>
          </p:nvSpPr>
          <p:spPr>
            <a:xfrm>
              <a:off x="552450" y="1218425"/>
              <a:ext cx="473875" cy="814725"/>
            </a:xfrm>
            <a:custGeom>
              <a:rect b="b" l="l" r="r" t="t"/>
              <a:pathLst>
                <a:path extrusionOk="0" h="32589" w="18955">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0"/>
            <p:cNvSpPr/>
            <p:nvPr/>
          </p:nvSpPr>
          <p:spPr>
            <a:xfrm>
              <a:off x="552450" y="1218425"/>
              <a:ext cx="418225" cy="739700"/>
            </a:xfrm>
            <a:custGeom>
              <a:rect b="b" l="l" r="r" t="t"/>
              <a:pathLst>
                <a:path extrusionOk="0" h="29588" w="16729">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0"/>
            <p:cNvSpPr/>
            <p:nvPr/>
          </p:nvSpPr>
          <p:spPr>
            <a:xfrm>
              <a:off x="552150" y="1218425"/>
              <a:ext cx="363150" cy="662025"/>
            </a:xfrm>
            <a:custGeom>
              <a:rect b="b" l="l" r="r" t="t"/>
              <a:pathLst>
                <a:path extrusionOk="0" h="26481" w="14526">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a:off x="551850" y="1218725"/>
              <a:ext cx="308400" cy="580175"/>
            </a:xfrm>
            <a:custGeom>
              <a:rect b="b" l="l" r="r" t="t"/>
              <a:pathLst>
                <a:path extrusionOk="0" h="23207" w="12336">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a:off x="552150" y="1218725"/>
              <a:ext cx="255400" cy="494150"/>
            </a:xfrm>
            <a:custGeom>
              <a:rect b="b" l="l" r="r" t="t"/>
              <a:pathLst>
                <a:path extrusionOk="0" h="19766" w="10216">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chemeClr val="lt2">
                <a:alpha val="3176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10"/>
          <p:cNvSpPr/>
          <p:nvPr/>
        </p:nvSpPr>
        <p:spPr>
          <a:xfrm>
            <a:off x="5712175" y="1574050"/>
            <a:ext cx="2782200" cy="2782200"/>
          </a:xfrm>
          <a:prstGeom prst="roundRect">
            <a:avLst>
              <a:gd fmla="val 16667" name="adj"/>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a:off x="649625" y="1573975"/>
            <a:ext cx="4866900" cy="27822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txBox="1"/>
          <p:nvPr>
            <p:ph idx="1" type="subTitle"/>
          </p:nvPr>
        </p:nvSpPr>
        <p:spPr>
          <a:xfrm>
            <a:off x="807725" y="1660525"/>
            <a:ext cx="4550700" cy="2609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Clr>
                <a:srgbClr val="999999"/>
              </a:buClr>
              <a:buSzPts val="800"/>
              <a:buFont typeface="Open Sans"/>
              <a:buChar char="●"/>
              <a:defRPr sz="1400"/>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p:txBody>
      </p:sp>
      <p:sp>
        <p:nvSpPr>
          <p:cNvPr id="449" name="Google Shape;449;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10800025"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1pPr>
            <a:lvl2pPr lvl="1"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2pPr>
            <a:lvl3pPr lvl="2"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3pPr>
            <a:lvl4pPr lvl="3"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4pPr>
            <a:lvl5pPr lvl="4"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5pPr>
            <a:lvl6pPr lvl="5"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6pPr>
            <a:lvl7pPr lvl="6"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7pPr>
            <a:lvl8pPr lvl="7"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8pPr>
            <a:lvl9pPr lvl="8" marR="0" rtl="0" algn="ctr">
              <a:lnSpc>
                <a:spcPct val="100000"/>
              </a:lnSpc>
              <a:spcBef>
                <a:spcPts val="0"/>
              </a:spcBef>
              <a:spcAft>
                <a:spcPts val="0"/>
              </a:spcAft>
              <a:buClr>
                <a:schemeClr val="dk1"/>
              </a:buClr>
              <a:buSzPts val="3500"/>
              <a:buFont typeface="Poppins"/>
              <a:buNone/>
              <a:defRPr b="1" i="0" sz="3500" u="none" cap="none" strike="noStrike">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1pPr>
            <a:lvl2pPr indent="-317500" lvl="1" marL="9144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2pPr>
            <a:lvl3pPr indent="-317500" lvl="2" marL="13716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3pPr>
            <a:lvl4pPr indent="-317500" lvl="3" marL="18288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4pPr>
            <a:lvl5pPr indent="-317500" lvl="4" marL="22860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5pPr>
            <a:lvl6pPr indent="-317500" lvl="5" marL="27432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6pPr>
            <a:lvl7pPr indent="-317500" lvl="6" marL="32004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7pPr>
            <a:lvl8pPr indent="-317500" lvl="7" marL="3657600" marR="0" rtl="0" algn="l">
              <a:lnSpc>
                <a:spcPct val="115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8pPr>
            <a:lvl9pPr indent="-317500" lvl="8" marL="4114800" marR="0" rtl="0" algn="l">
              <a:lnSpc>
                <a:spcPct val="115000"/>
              </a:lnSpc>
              <a:spcBef>
                <a:spcPts val="1600"/>
              </a:spcBef>
              <a:spcAft>
                <a:spcPts val="160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26"/>
          <p:cNvSpPr txBox="1"/>
          <p:nvPr>
            <p:ph type="ctrTitle"/>
          </p:nvPr>
        </p:nvSpPr>
        <p:spPr>
          <a:xfrm>
            <a:off x="1518025" y="1143450"/>
            <a:ext cx="6108000" cy="20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en"/>
              <a:t>Database Projec</a:t>
            </a:r>
            <a:r>
              <a:rPr lang="en"/>
              <a:t>t</a:t>
            </a:r>
            <a:endParaRPr/>
          </a:p>
        </p:txBody>
      </p:sp>
      <p:sp>
        <p:nvSpPr>
          <p:cNvPr id="1345" name="Google Shape;1345;p26"/>
          <p:cNvSpPr txBox="1"/>
          <p:nvPr>
            <p:ph idx="1" type="subTitle"/>
          </p:nvPr>
        </p:nvSpPr>
        <p:spPr>
          <a:xfrm>
            <a:off x="1900850" y="3404000"/>
            <a:ext cx="5488200" cy="35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Our contester database.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35"/>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Requirements </a:t>
            </a:r>
            <a:r>
              <a:rPr lang="en" sz="2100"/>
              <a:t>(cont.)</a:t>
            </a:r>
            <a:endParaRPr/>
          </a:p>
        </p:txBody>
      </p:sp>
      <p:sp>
        <p:nvSpPr>
          <p:cNvPr id="1407" name="Google Shape;1407;p35"/>
          <p:cNvSpPr txBox="1"/>
          <p:nvPr>
            <p:ph idx="1" type="body"/>
          </p:nvPr>
        </p:nvSpPr>
        <p:spPr>
          <a:xfrm>
            <a:off x="720000" y="1295175"/>
            <a:ext cx="7704000" cy="3330600"/>
          </a:xfrm>
          <a:prstGeom prst="rect">
            <a:avLst/>
          </a:prstGeom>
          <a:noFill/>
          <a:ln>
            <a:noFill/>
          </a:ln>
        </p:spPr>
        <p:txBody>
          <a:bodyPr anchorCtr="0" anchor="ctr" bIns="91425" lIns="91425" spcFirstLastPara="1" rIns="91425" wrap="square" tIns="91425">
            <a:noAutofit/>
          </a:bodyPr>
          <a:lstStyle/>
          <a:p>
            <a:pPr indent="-196850" lvl="0" marL="800100" rtl="0" algn="l">
              <a:lnSpc>
                <a:spcPct val="100000"/>
              </a:lnSpc>
              <a:spcBef>
                <a:spcPts val="0"/>
              </a:spcBef>
              <a:spcAft>
                <a:spcPts val="0"/>
              </a:spcAft>
              <a:buSzPts val="1300"/>
              <a:buChar char="➔"/>
            </a:pPr>
            <a:r>
              <a:rPr lang="en" sz="1300"/>
              <a:t>Announcements</a:t>
            </a:r>
            <a:endParaRPr sz="1300"/>
          </a:p>
          <a:p>
            <a:pPr indent="-196850" lvl="1" marL="1143000" rtl="0" algn="l">
              <a:lnSpc>
                <a:spcPct val="100000"/>
              </a:lnSpc>
              <a:spcBef>
                <a:spcPts val="0"/>
              </a:spcBef>
              <a:spcAft>
                <a:spcPts val="0"/>
              </a:spcAft>
              <a:buSzPts val="1300"/>
              <a:buChar char="◆"/>
            </a:pPr>
            <a:r>
              <a:rPr lang="en" sz="1300"/>
              <a:t>Contester can announce news to the users and the can belong to different categories.</a:t>
            </a:r>
            <a:endParaRPr sz="1300"/>
          </a:p>
          <a:p>
            <a:pPr indent="-196850" lvl="0" marL="800100" rtl="0" algn="l">
              <a:lnSpc>
                <a:spcPct val="100000"/>
              </a:lnSpc>
              <a:spcBef>
                <a:spcPts val="0"/>
              </a:spcBef>
              <a:spcAft>
                <a:spcPts val="0"/>
              </a:spcAft>
              <a:buSzPts val="1300"/>
              <a:buChar char="➔"/>
            </a:pPr>
            <a:r>
              <a:rPr lang="en" sz="1300"/>
              <a:t>User settings</a:t>
            </a:r>
            <a:endParaRPr sz="1300"/>
          </a:p>
          <a:p>
            <a:pPr indent="-196850" lvl="1" marL="1143000" rtl="0" algn="l">
              <a:lnSpc>
                <a:spcPct val="100000"/>
              </a:lnSpc>
              <a:spcBef>
                <a:spcPts val="0"/>
              </a:spcBef>
              <a:spcAft>
                <a:spcPts val="0"/>
              </a:spcAft>
              <a:buSzPts val="1300"/>
              <a:buChar char="◆"/>
            </a:pPr>
            <a:r>
              <a:rPr lang="en" sz="1300"/>
              <a:t>User settings as the settings a user chooses for their preferred programming language, theme and language.</a:t>
            </a:r>
            <a:endParaRPr sz="1300"/>
          </a:p>
          <a:p>
            <a:pPr indent="-196850" lvl="0" marL="800100" rtl="0" algn="l">
              <a:lnSpc>
                <a:spcPct val="100000"/>
              </a:lnSpc>
              <a:spcBef>
                <a:spcPts val="0"/>
              </a:spcBef>
              <a:spcAft>
                <a:spcPts val="0"/>
              </a:spcAft>
              <a:buSzPts val="1300"/>
              <a:buChar char="➔"/>
            </a:pPr>
            <a:r>
              <a:rPr lang="en" sz="1300"/>
              <a:t>TODO-s</a:t>
            </a:r>
            <a:endParaRPr sz="1300"/>
          </a:p>
          <a:p>
            <a:pPr indent="-196850" lvl="1" marL="1143000" rtl="0" algn="l">
              <a:lnSpc>
                <a:spcPct val="100000"/>
              </a:lnSpc>
              <a:spcBef>
                <a:spcPts val="0"/>
              </a:spcBef>
              <a:spcAft>
                <a:spcPts val="0"/>
              </a:spcAft>
              <a:buSzPts val="1300"/>
              <a:buChar char="◆"/>
            </a:pPr>
            <a:r>
              <a:rPr lang="en" sz="1300"/>
              <a:t>Users can a have a list of TODO-s and they may contain questions.</a:t>
            </a:r>
            <a:endParaRPr sz="1300"/>
          </a:p>
          <a:p>
            <a:pPr indent="-196850" lvl="0" marL="800100" rtl="0" algn="l">
              <a:lnSpc>
                <a:spcPct val="100000"/>
              </a:lnSpc>
              <a:spcBef>
                <a:spcPts val="0"/>
              </a:spcBef>
              <a:spcAft>
                <a:spcPts val="0"/>
              </a:spcAft>
              <a:buSzPts val="1300"/>
              <a:buChar char="➔"/>
            </a:pPr>
            <a:r>
              <a:rPr lang="en" sz="1300"/>
              <a:t>Favourite Questions</a:t>
            </a:r>
            <a:endParaRPr sz="1300"/>
          </a:p>
          <a:p>
            <a:pPr indent="-196850" lvl="1" marL="1143000" rtl="0" algn="l">
              <a:lnSpc>
                <a:spcPct val="100000"/>
              </a:lnSpc>
              <a:spcBef>
                <a:spcPts val="0"/>
              </a:spcBef>
              <a:spcAft>
                <a:spcPts val="0"/>
              </a:spcAft>
              <a:buSzPts val="1300"/>
              <a:buChar char="◆"/>
            </a:pPr>
            <a:r>
              <a:rPr lang="en" sz="1300"/>
              <a:t>A collection of questions which the user saves as their favourite.</a:t>
            </a:r>
            <a:endParaRPr sz="1300"/>
          </a:p>
          <a:p>
            <a:pPr indent="-196850" lvl="0" marL="800100" rtl="0" algn="l">
              <a:lnSpc>
                <a:spcPct val="100000"/>
              </a:lnSpc>
              <a:spcBef>
                <a:spcPts val="0"/>
              </a:spcBef>
              <a:spcAft>
                <a:spcPts val="0"/>
              </a:spcAft>
              <a:buSzPts val="1300"/>
              <a:buChar char="➔"/>
            </a:pPr>
            <a:r>
              <a:rPr lang="en" sz="1300"/>
              <a:t>FAQ-s</a:t>
            </a:r>
            <a:endParaRPr sz="1300"/>
          </a:p>
          <a:p>
            <a:pPr indent="-196850" lvl="1" marL="1143000" rtl="0" algn="l">
              <a:lnSpc>
                <a:spcPct val="100000"/>
              </a:lnSpc>
              <a:spcBef>
                <a:spcPts val="0"/>
              </a:spcBef>
              <a:spcAft>
                <a:spcPts val="0"/>
              </a:spcAft>
              <a:buSzPts val="1300"/>
              <a:buChar char="◆"/>
            </a:pPr>
            <a:r>
              <a:rPr lang="en" sz="1300"/>
              <a:t>This is a list of questions(not the entity) which are frequently asked by students.</a:t>
            </a:r>
            <a:endParaRPr sz="1300"/>
          </a:p>
          <a:p>
            <a:pPr indent="-311150" lvl="0" marL="914400" rtl="0" algn="l">
              <a:spcBef>
                <a:spcPts val="0"/>
              </a:spcBef>
              <a:spcAft>
                <a:spcPts val="0"/>
              </a:spcAft>
              <a:buSzPts val="1300"/>
              <a:buChar char="➔"/>
            </a:pPr>
            <a:r>
              <a:rPr lang="en" sz="1300"/>
              <a:t>Assignments</a:t>
            </a:r>
            <a:endParaRPr sz="1300"/>
          </a:p>
          <a:p>
            <a:pPr indent="-311150" lvl="1" marL="1257300" rtl="0" algn="l">
              <a:lnSpc>
                <a:spcPct val="100000"/>
              </a:lnSpc>
              <a:spcBef>
                <a:spcPts val="0"/>
              </a:spcBef>
              <a:spcAft>
                <a:spcPts val="0"/>
              </a:spcAft>
              <a:buSzPts val="1300"/>
              <a:buChar char="◆"/>
            </a:pPr>
            <a:r>
              <a:rPr lang="en" sz="1300"/>
              <a:t>Teachers can combine questions to create assignments, which then they can assign to students or groups of students. Assignments can have files attached to them for clarification.</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36"/>
          <p:cNvSpPr/>
          <p:nvPr/>
        </p:nvSpPr>
        <p:spPr>
          <a:xfrm>
            <a:off x="6298800" y="4011808"/>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6"/>
          <p:cNvSpPr/>
          <p:nvPr/>
        </p:nvSpPr>
        <p:spPr>
          <a:xfrm>
            <a:off x="2481600" y="4011808"/>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6"/>
          <p:cNvSpPr/>
          <p:nvPr/>
        </p:nvSpPr>
        <p:spPr>
          <a:xfrm>
            <a:off x="3379800" y="3422888"/>
            <a:ext cx="475800" cy="527700"/>
          </a:xfrm>
          <a:prstGeom prst="roundRect">
            <a:avLst>
              <a:gd fmla="val 16667" name="adj"/>
            </a:avLst>
          </a:prstGeom>
          <a:gradFill>
            <a:gsLst>
              <a:gs pos="0">
                <a:schemeClr val="lt2"/>
              </a:gs>
              <a:gs pos="61000">
                <a:srgbClr val="115CF9">
                  <a:alpha val="23529"/>
                </a:srgbClr>
              </a:gs>
              <a:gs pos="80000">
                <a:srgbClr val="115CF9">
                  <a:alpha val="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6"/>
          <p:cNvSpPr/>
          <p:nvPr/>
        </p:nvSpPr>
        <p:spPr>
          <a:xfrm>
            <a:off x="4390200" y="1896708"/>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Project Execution</a:t>
            </a:r>
            <a:endParaRPr/>
          </a:p>
        </p:txBody>
      </p:sp>
      <p:sp>
        <p:nvSpPr>
          <p:cNvPr id="1417" name="Google Shape;1417;p36"/>
          <p:cNvSpPr/>
          <p:nvPr/>
        </p:nvSpPr>
        <p:spPr>
          <a:xfrm>
            <a:off x="573000" y="1896708"/>
            <a:ext cx="2272200" cy="6654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6"/>
          <p:cNvSpPr txBox="1"/>
          <p:nvPr/>
        </p:nvSpPr>
        <p:spPr>
          <a:xfrm>
            <a:off x="2628600" y="4030049"/>
            <a:ext cx="1978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Explaining our design details.</a:t>
            </a:r>
            <a:endParaRPr b="0" i="0" sz="1400" u="none" cap="none" strike="noStrike">
              <a:solidFill>
                <a:schemeClr val="dk1"/>
              </a:solidFill>
              <a:latin typeface="DM Sans"/>
              <a:ea typeface="DM Sans"/>
              <a:cs typeface="DM Sans"/>
              <a:sym typeface="DM Sans"/>
            </a:endParaRPr>
          </a:p>
        </p:txBody>
      </p:sp>
      <p:sp>
        <p:nvSpPr>
          <p:cNvPr id="1419" name="Google Shape;1419;p36"/>
          <p:cNvSpPr txBox="1"/>
          <p:nvPr/>
        </p:nvSpPr>
        <p:spPr>
          <a:xfrm>
            <a:off x="527550" y="1896700"/>
            <a:ext cx="2363100" cy="66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DM Sans"/>
                <a:ea typeface="DM Sans"/>
                <a:cs typeface="DM Sans"/>
                <a:sym typeface="DM Sans"/>
              </a:rPr>
              <a:t>Conceptual data modeling with EERD.</a:t>
            </a:r>
            <a:endParaRPr b="0" i="0" sz="1400" u="none" cap="none" strike="noStrike">
              <a:solidFill>
                <a:schemeClr val="dk1"/>
              </a:solidFill>
              <a:latin typeface="DM Sans"/>
              <a:ea typeface="DM Sans"/>
              <a:cs typeface="DM Sans"/>
              <a:sym typeface="DM Sans"/>
            </a:endParaRPr>
          </a:p>
        </p:txBody>
      </p:sp>
      <p:sp>
        <p:nvSpPr>
          <p:cNvPr id="1420" name="Google Shape;1420;p36"/>
          <p:cNvSpPr txBox="1"/>
          <p:nvPr/>
        </p:nvSpPr>
        <p:spPr>
          <a:xfrm>
            <a:off x="4537201" y="1912150"/>
            <a:ext cx="1978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Database creation.</a:t>
            </a:r>
            <a:endParaRPr b="0" i="0" sz="1400" u="none" cap="none" strike="noStrike">
              <a:solidFill>
                <a:schemeClr val="dk1"/>
              </a:solidFill>
              <a:latin typeface="DM Sans"/>
              <a:ea typeface="DM Sans"/>
              <a:cs typeface="DM Sans"/>
              <a:sym typeface="DM Sans"/>
            </a:endParaRPr>
          </a:p>
        </p:txBody>
      </p:sp>
      <p:sp>
        <p:nvSpPr>
          <p:cNvPr id="1421" name="Google Shape;1421;p36"/>
          <p:cNvSpPr txBox="1"/>
          <p:nvPr/>
        </p:nvSpPr>
        <p:spPr>
          <a:xfrm>
            <a:off x="6445801" y="4030049"/>
            <a:ext cx="1978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Information retrieval.</a:t>
            </a:r>
            <a:endParaRPr b="0" i="0" sz="1400" u="none" cap="none" strike="noStrike">
              <a:solidFill>
                <a:schemeClr val="dk1"/>
              </a:solidFill>
              <a:latin typeface="DM Sans"/>
              <a:ea typeface="DM Sans"/>
              <a:cs typeface="DM Sans"/>
              <a:sym typeface="DM Sans"/>
            </a:endParaRPr>
          </a:p>
        </p:txBody>
      </p:sp>
      <p:sp>
        <p:nvSpPr>
          <p:cNvPr id="1422" name="Google Shape;1422;p36"/>
          <p:cNvSpPr/>
          <p:nvPr/>
        </p:nvSpPr>
        <p:spPr>
          <a:xfrm>
            <a:off x="1636350" y="2886175"/>
            <a:ext cx="145500" cy="145500"/>
          </a:xfrm>
          <a:prstGeom prst="roundRect">
            <a:avLst>
              <a:gd fmla="val 295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6"/>
          <p:cNvSpPr/>
          <p:nvPr/>
        </p:nvSpPr>
        <p:spPr>
          <a:xfrm>
            <a:off x="3544950" y="2886175"/>
            <a:ext cx="145500" cy="145500"/>
          </a:xfrm>
          <a:prstGeom prst="roundRect">
            <a:avLst>
              <a:gd fmla="val 295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6"/>
          <p:cNvSpPr/>
          <p:nvPr/>
        </p:nvSpPr>
        <p:spPr>
          <a:xfrm>
            <a:off x="5453550" y="2886175"/>
            <a:ext cx="145500" cy="145500"/>
          </a:xfrm>
          <a:prstGeom prst="roundRect">
            <a:avLst>
              <a:gd fmla="val 295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6"/>
          <p:cNvSpPr/>
          <p:nvPr/>
        </p:nvSpPr>
        <p:spPr>
          <a:xfrm>
            <a:off x="7362150" y="2886175"/>
            <a:ext cx="145500" cy="145500"/>
          </a:xfrm>
          <a:prstGeom prst="roundRect">
            <a:avLst>
              <a:gd fmla="val 2957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6" name="Google Shape;1426;p36"/>
          <p:cNvCxnSpPr>
            <a:stCxn id="1422" idx="0"/>
            <a:endCxn id="1417" idx="2"/>
          </p:cNvCxnSpPr>
          <p:nvPr/>
        </p:nvCxnSpPr>
        <p:spPr>
          <a:xfrm rot="10800000">
            <a:off x="1709100" y="2562175"/>
            <a:ext cx="0" cy="324000"/>
          </a:xfrm>
          <a:prstGeom prst="straightConnector1">
            <a:avLst/>
          </a:prstGeom>
          <a:noFill/>
          <a:ln cap="flat" cmpd="sng" w="28575">
            <a:solidFill>
              <a:schemeClr val="lt2"/>
            </a:solidFill>
            <a:prstDash val="solid"/>
            <a:round/>
            <a:headEnd len="sm" w="sm" type="none"/>
            <a:tailEnd len="sm" w="sm" type="none"/>
          </a:ln>
        </p:spPr>
      </p:cxnSp>
      <p:cxnSp>
        <p:nvCxnSpPr>
          <p:cNvPr id="1427" name="Google Shape;1427;p36"/>
          <p:cNvCxnSpPr>
            <a:stCxn id="1424" idx="0"/>
            <a:endCxn id="1415" idx="2"/>
          </p:cNvCxnSpPr>
          <p:nvPr/>
        </p:nvCxnSpPr>
        <p:spPr>
          <a:xfrm rot="10800000">
            <a:off x="5526300" y="2562175"/>
            <a:ext cx="0" cy="324000"/>
          </a:xfrm>
          <a:prstGeom prst="straightConnector1">
            <a:avLst/>
          </a:prstGeom>
          <a:noFill/>
          <a:ln cap="flat" cmpd="sng" w="28575">
            <a:solidFill>
              <a:schemeClr val="lt2"/>
            </a:solidFill>
            <a:prstDash val="solid"/>
            <a:round/>
            <a:headEnd len="sm" w="sm" type="none"/>
            <a:tailEnd len="sm" w="sm" type="none"/>
          </a:ln>
        </p:spPr>
      </p:cxnSp>
      <p:cxnSp>
        <p:nvCxnSpPr>
          <p:cNvPr id="1428" name="Google Shape;1428;p36"/>
          <p:cNvCxnSpPr>
            <a:stCxn id="1423" idx="2"/>
            <a:endCxn id="1429" idx="0"/>
          </p:cNvCxnSpPr>
          <p:nvPr/>
        </p:nvCxnSpPr>
        <p:spPr>
          <a:xfrm>
            <a:off x="3617700" y="3031675"/>
            <a:ext cx="0" cy="391200"/>
          </a:xfrm>
          <a:prstGeom prst="straightConnector1">
            <a:avLst/>
          </a:prstGeom>
          <a:noFill/>
          <a:ln cap="flat" cmpd="sng" w="28575">
            <a:solidFill>
              <a:schemeClr val="lt2"/>
            </a:solidFill>
            <a:prstDash val="solid"/>
            <a:round/>
            <a:headEnd len="sm" w="sm" type="none"/>
            <a:tailEnd len="sm" w="sm" type="none"/>
          </a:ln>
        </p:spPr>
      </p:cxnSp>
      <p:cxnSp>
        <p:nvCxnSpPr>
          <p:cNvPr id="1430" name="Google Shape;1430;p36"/>
          <p:cNvCxnSpPr>
            <a:stCxn id="1425" idx="2"/>
            <a:endCxn id="1431" idx="0"/>
          </p:cNvCxnSpPr>
          <p:nvPr/>
        </p:nvCxnSpPr>
        <p:spPr>
          <a:xfrm>
            <a:off x="7434900" y="3031675"/>
            <a:ext cx="0" cy="391200"/>
          </a:xfrm>
          <a:prstGeom prst="straightConnector1">
            <a:avLst/>
          </a:prstGeom>
          <a:noFill/>
          <a:ln cap="flat" cmpd="sng" w="28575">
            <a:solidFill>
              <a:schemeClr val="lt2"/>
            </a:solidFill>
            <a:prstDash val="solid"/>
            <a:round/>
            <a:headEnd len="sm" w="sm" type="none"/>
            <a:tailEnd len="sm" w="sm" type="none"/>
          </a:ln>
        </p:spPr>
      </p:cxnSp>
      <p:cxnSp>
        <p:nvCxnSpPr>
          <p:cNvPr id="1432" name="Google Shape;1432;p36"/>
          <p:cNvCxnSpPr>
            <a:stCxn id="1422" idx="3"/>
            <a:endCxn id="1423" idx="1"/>
          </p:cNvCxnSpPr>
          <p:nvPr/>
        </p:nvCxnSpPr>
        <p:spPr>
          <a:xfrm>
            <a:off x="1781850" y="2958925"/>
            <a:ext cx="1763100" cy="0"/>
          </a:xfrm>
          <a:prstGeom prst="straightConnector1">
            <a:avLst/>
          </a:prstGeom>
          <a:noFill/>
          <a:ln cap="flat" cmpd="sng" w="28575">
            <a:solidFill>
              <a:schemeClr val="lt2"/>
            </a:solidFill>
            <a:prstDash val="solid"/>
            <a:round/>
            <a:headEnd len="sm" w="sm" type="none"/>
            <a:tailEnd len="sm" w="sm" type="none"/>
          </a:ln>
        </p:spPr>
      </p:cxnSp>
      <p:cxnSp>
        <p:nvCxnSpPr>
          <p:cNvPr id="1433" name="Google Shape;1433;p36"/>
          <p:cNvCxnSpPr>
            <a:stCxn id="1423" idx="3"/>
            <a:endCxn id="1424" idx="1"/>
          </p:cNvCxnSpPr>
          <p:nvPr/>
        </p:nvCxnSpPr>
        <p:spPr>
          <a:xfrm>
            <a:off x="3690450" y="2958925"/>
            <a:ext cx="1763100" cy="0"/>
          </a:xfrm>
          <a:prstGeom prst="straightConnector1">
            <a:avLst/>
          </a:prstGeom>
          <a:noFill/>
          <a:ln cap="flat" cmpd="sng" w="28575">
            <a:solidFill>
              <a:schemeClr val="lt2"/>
            </a:solidFill>
            <a:prstDash val="solid"/>
            <a:round/>
            <a:headEnd len="sm" w="sm" type="none"/>
            <a:tailEnd len="sm" w="sm" type="none"/>
          </a:ln>
        </p:spPr>
      </p:cxnSp>
      <p:cxnSp>
        <p:nvCxnSpPr>
          <p:cNvPr id="1434" name="Google Shape;1434;p36"/>
          <p:cNvCxnSpPr>
            <a:stCxn id="1424" idx="3"/>
            <a:endCxn id="1425" idx="1"/>
          </p:cNvCxnSpPr>
          <p:nvPr/>
        </p:nvCxnSpPr>
        <p:spPr>
          <a:xfrm>
            <a:off x="5599050" y="2958925"/>
            <a:ext cx="1763100" cy="0"/>
          </a:xfrm>
          <a:prstGeom prst="straightConnector1">
            <a:avLst/>
          </a:prstGeom>
          <a:noFill/>
          <a:ln cap="flat" cmpd="sng" w="28575">
            <a:solidFill>
              <a:schemeClr val="lt2"/>
            </a:solidFill>
            <a:prstDash val="solid"/>
            <a:round/>
            <a:headEnd len="sm" w="sm" type="none"/>
            <a:tailEnd len="sm" w="sm" type="none"/>
          </a:ln>
        </p:spPr>
      </p:cxnSp>
      <p:sp>
        <p:nvSpPr>
          <p:cNvPr id="1435" name="Google Shape;1435;p36"/>
          <p:cNvSpPr/>
          <p:nvPr/>
        </p:nvSpPr>
        <p:spPr>
          <a:xfrm>
            <a:off x="3439825" y="3509013"/>
            <a:ext cx="355725" cy="355425"/>
          </a:xfrm>
          <a:custGeom>
            <a:rect b="b" l="l" r="r" t="t"/>
            <a:pathLst>
              <a:path extrusionOk="0" h="14217" w="14229">
                <a:moveTo>
                  <a:pt x="7121" y="834"/>
                </a:moveTo>
                <a:cubicBezTo>
                  <a:pt x="7918" y="834"/>
                  <a:pt x="8371" y="1156"/>
                  <a:pt x="8371" y="1251"/>
                </a:cubicBezTo>
                <a:cubicBezTo>
                  <a:pt x="8371" y="1346"/>
                  <a:pt x="7954" y="1668"/>
                  <a:pt x="7121" y="1668"/>
                </a:cubicBezTo>
                <a:cubicBezTo>
                  <a:pt x="6311" y="1668"/>
                  <a:pt x="5870" y="1358"/>
                  <a:pt x="5870" y="1251"/>
                </a:cubicBezTo>
                <a:cubicBezTo>
                  <a:pt x="5870" y="1168"/>
                  <a:pt x="6299" y="834"/>
                  <a:pt x="7121" y="834"/>
                </a:cubicBezTo>
                <a:close/>
                <a:moveTo>
                  <a:pt x="8383" y="2263"/>
                </a:moveTo>
                <a:lnTo>
                  <a:pt x="8383" y="3751"/>
                </a:lnTo>
                <a:cubicBezTo>
                  <a:pt x="8383" y="3846"/>
                  <a:pt x="7966" y="4168"/>
                  <a:pt x="7132" y="4168"/>
                </a:cubicBezTo>
                <a:cubicBezTo>
                  <a:pt x="6311" y="4168"/>
                  <a:pt x="5882" y="3858"/>
                  <a:pt x="5882" y="3751"/>
                </a:cubicBezTo>
                <a:lnTo>
                  <a:pt x="5882" y="2263"/>
                </a:lnTo>
                <a:cubicBezTo>
                  <a:pt x="6239" y="2418"/>
                  <a:pt x="6668" y="2501"/>
                  <a:pt x="7132" y="2501"/>
                </a:cubicBezTo>
                <a:cubicBezTo>
                  <a:pt x="7597" y="2501"/>
                  <a:pt x="8025" y="2418"/>
                  <a:pt x="8383" y="2263"/>
                </a:cubicBezTo>
                <a:close/>
                <a:moveTo>
                  <a:pt x="2941" y="6716"/>
                </a:moveTo>
                <a:cubicBezTo>
                  <a:pt x="4203" y="6716"/>
                  <a:pt x="5025" y="7204"/>
                  <a:pt x="5025" y="7549"/>
                </a:cubicBezTo>
                <a:cubicBezTo>
                  <a:pt x="5025" y="7895"/>
                  <a:pt x="4215" y="8383"/>
                  <a:pt x="2941" y="8383"/>
                </a:cubicBezTo>
                <a:cubicBezTo>
                  <a:pt x="1667" y="8383"/>
                  <a:pt x="858" y="7895"/>
                  <a:pt x="858" y="7549"/>
                </a:cubicBezTo>
                <a:cubicBezTo>
                  <a:pt x="858" y="7204"/>
                  <a:pt x="1656" y="6716"/>
                  <a:pt x="2941" y="6716"/>
                </a:cubicBezTo>
                <a:close/>
                <a:moveTo>
                  <a:pt x="11312" y="6716"/>
                </a:moveTo>
                <a:cubicBezTo>
                  <a:pt x="12597" y="6716"/>
                  <a:pt x="13395" y="7228"/>
                  <a:pt x="13395" y="7549"/>
                </a:cubicBezTo>
                <a:cubicBezTo>
                  <a:pt x="13395" y="7895"/>
                  <a:pt x="12597" y="8383"/>
                  <a:pt x="11312" y="8383"/>
                </a:cubicBezTo>
                <a:cubicBezTo>
                  <a:pt x="10038" y="8383"/>
                  <a:pt x="9228" y="7895"/>
                  <a:pt x="9228" y="7549"/>
                </a:cubicBezTo>
                <a:cubicBezTo>
                  <a:pt x="9228" y="7204"/>
                  <a:pt x="10038" y="6716"/>
                  <a:pt x="11312" y="6716"/>
                </a:cubicBezTo>
                <a:close/>
                <a:moveTo>
                  <a:pt x="5025" y="8740"/>
                </a:moveTo>
                <a:lnTo>
                  <a:pt x="5025" y="9216"/>
                </a:lnTo>
                <a:cubicBezTo>
                  <a:pt x="5025" y="9561"/>
                  <a:pt x="4215" y="10050"/>
                  <a:pt x="2941" y="10050"/>
                </a:cubicBezTo>
                <a:cubicBezTo>
                  <a:pt x="1656" y="10050"/>
                  <a:pt x="858" y="9561"/>
                  <a:pt x="858" y="9216"/>
                </a:cubicBezTo>
                <a:lnTo>
                  <a:pt x="858" y="8740"/>
                </a:lnTo>
                <a:cubicBezTo>
                  <a:pt x="1370" y="9038"/>
                  <a:pt x="2108" y="9216"/>
                  <a:pt x="2941" y="9216"/>
                </a:cubicBezTo>
                <a:cubicBezTo>
                  <a:pt x="3775" y="9216"/>
                  <a:pt x="4501" y="9038"/>
                  <a:pt x="5025" y="8740"/>
                </a:cubicBezTo>
                <a:close/>
                <a:moveTo>
                  <a:pt x="7883" y="4918"/>
                </a:moveTo>
                <a:lnTo>
                  <a:pt x="9454" y="6251"/>
                </a:lnTo>
                <a:cubicBezTo>
                  <a:pt x="8799" y="6549"/>
                  <a:pt x="8418" y="7013"/>
                  <a:pt x="8418" y="7549"/>
                </a:cubicBezTo>
                <a:lnTo>
                  <a:pt x="8418" y="10050"/>
                </a:lnTo>
                <a:lnTo>
                  <a:pt x="5858" y="10050"/>
                </a:lnTo>
                <a:lnTo>
                  <a:pt x="5858" y="7549"/>
                </a:lnTo>
                <a:cubicBezTo>
                  <a:pt x="5858" y="7013"/>
                  <a:pt x="5454" y="6549"/>
                  <a:pt x="4811" y="6251"/>
                </a:cubicBezTo>
                <a:lnTo>
                  <a:pt x="6394" y="4918"/>
                </a:lnTo>
                <a:cubicBezTo>
                  <a:pt x="6632" y="4966"/>
                  <a:pt x="6882" y="4989"/>
                  <a:pt x="7132" y="4989"/>
                </a:cubicBezTo>
                <a:cubicBezTo>
                  <a:pt x="7382" y="4989"/>
                  <a:pt x="7656" y="4966"/>
                  <a:pt x="7883" y="4918"/>
                </a:cubicBezTo>
                <a:close/>
                <a:moveTo>
                  <a:pt x="13395" y="8740"/>
                </a:moveTo>
                <a:lnTo>
                  <a:pt x="13395" y="9216"/>
                </a:lnTo>
                <a:cubicBezTo>
                  <a:pt x="13395" y="9561"/>
                  <a:pt x="12585" y="10050"/>
                  <a:pt x="11312" y="10050"/>
                </a:cubicBezTo>
                <a:cubicBezTo>
                  <a:pt x="10049" y="10050"/>
                  <a:pt x="9228" y="9561"/>
                  <a:pt x="9228" y="9216"/>
                </a:cubicBezTo>
                <a:lnTo>
                  <a:pt x="9228" y="8740"/>
                </a:lnTo>
                <a:cubicBezTo>
                  <a:pt x="9752" y="9038"/>
                  <a:pt x="10478" y="9216"/>
                  <a:pt x="11312" y="9216"/>
                </a:cubicBezTo>
                <a:cubicBezTo>
                  <a:pt x="12145" y="9216"/>
                  <a:pt x="12883" y="9038"/>
                  <a:pt x="13395" y="8740"/>
                </a:cubicBezTo>
                <a:close/>
                <a:moveTo>
                  <a:pt x="5025" y="10407"/>
                </a:moveTo>
                <a:lnTo>
                  <a:pt x="5025" y="10883"/>
                </a:lnTo>
                <a:cubicBezTo>
                  <a:pt x="5025" y="11228"/>
                  <a:pt x="4215" y="11716"/>
                  <a:pt x="2941" y="11716"/>
                </a:cubicBezTo>
                <a:cubicBezTo>
                  <a:pt x="1656" y="11716"/>
                  <a:pt x="858" y="11228"/>
                  <a:pt x="858" y="10883"/>
                </a:cubicBezTo>
                <a:lnTo>
                  <a:pt x="858" y="10407"/>
                </a:lnTo>
                <a:cubicBezTo>
                  <a:pt x="1370" y="10704"/>
                  <a:pt x="2108" y="10883"/>
                  <a:pt x="2941" y="10883"/>
                </a:cubicBezTo>
                <a:cubicBezTo>
                  <a:pt x="3775" y="10883"/>
                  <a:pt x="4501" y="10704"/>
                  <a:pt x="5025" y="10407"/>
                </a:cubicBezTo>
                <a:close/>
                <a:moveTo>
                  <a:pt x="13395" y="10407"/>
                </a:moveTo>
                <a:lnTo>
                  <a:pt x="13395" y="10883"/>
                </a:lnTo>
                <a:cubicBezTo>
                  <a:pt x="13395" y="11228"/>
                  <a:pt x="12585" y="11716"/>
                  <a:pt x="11312" y="11716"/>
                </a:cubicBezTo>
                <a:cubicBezTo>
                  <a:pt x="10049" y="11716"/>
                  <a:pt x="9228" y="11228"/>
                  <a:pt x="9228" y="10883"/>
                </a:cubicBezTo>
                <a:lnTo>
                  <a:pt x="9228" y="10407"/>
                </a:lnTo>
                <a:cubicBezTo>
                  <a:pt x="9752" y="10704"/>
                  <a:pt x="10478" y="10883"/>
                  <a:pt x="11312" y="10883"/>
                </a:cubicBezTo>
                <a:cubicBezTo>
                  <a:pt x="12145" y="10883"/>
                  <a:pt x="12883" y="10704"/>
                  <a:pt x="13395" y="10407"/>
                </a:cubicBezTo>
                <a:close/>
                <a:moveTo>
                  <a:pt x="5025" y="12074"/>
                </a:moveTo>
                <a:lnTo>
                  <a:pt x="5025" y="12550"/>
                </a:lnTo>
                <a:cubicBezTo>
                  <a:pt x="5025" y="12895"/>
                  <a:pt x="4215" y="13383"/>
                  <a:pt x="2941" y="13383"/>
                </a:cubicBezTo>
                <a:cubicBezTo>
                  <a:pt x="1667" y="13383"/>
                  <a:pt x="858" y="12895"/>
                  <a:pt x="858" y="12550"/>
                </a:cubicBezTo>
                <a:lnTo>
                  <a:pt x="858" y="12074"/>
                </a:lnTo>
                <a:cubicBezTo>
                  <a:pt x="1370" y="12371"/>
                  <a:pt x="2108" y="12550"/>
                  <a:pt x="2941" y="12550"/>
                </a:cubicBezTo>
                <a:cubicBezTo>
                  <a:pt x="3775" y="12550"/>
                  <a:pt x="4501" y="12371"/>
                  <a:pt x="5025" y="12074"/>
                </a:cubicBezTo>
                <a:close/>
                <a:moveTo>
                  <a:pt x="13395" y="12074"/>
                </a:moveTo>
                <a:lnTo>
                  <a:pt x="13395" y="12550"/>
                </a:lnTo>
                <a:cubicBezTo>
                  <a:pt x="13395" y="12895"/>
                  <a:pt x="12585" y="13383"/>
                  <a:pt x="11312" y="13383"/>
                </a:cubicBezTo>
                <a:cubicBezTo>
                  <a:pt x="10049" y="13383"/>
                  <a:pt x="9228" y="12895"/>
                  <a:pt x="9228" y="12550"/>
                </a:cubicBezTo>
                <a:lnTo>
                  <a:pt x="9228" y="12074"/>
                </a:lnTo>
                <a:cubicBezTo>
                  <a:pt x="9752" y="12371"/>
                  <a:pt x="10478" y="12550"/>
                  <a:pt x="11312" y="12550"/>
                </a:cubicBezTo>
                <a:cubicBezTo>
                  <a:pt x="12145" y="12550"/>
                  <a:pt x="12883" y="12371"/>
                  <a:pt x="13395" y="12074"/>
                </a:cubicBezTo>
                <a:close/>
                <a:moveTo>
                  <a:pt x="7121" y="1"/>
                </a:moveTo>
                <a:cubicBezTo>
                  <a:pt x="6013" y="1"/>
                  <a:pt x="5037" y="477"/>
                  <a:pt x="5037" y="1251"/>
                </a:cubicBezTo>
                <a:lnTo>
                  <a:pt x="5037" y="3751"/>
                </a:lnTo>
                <a:cubicBezTo>
                  <a:pt x="5037" y="4073"/>
                  <a:pt x="5192" y="4346"/>
                  <a:pt x="5489" y="4561"/>
                </a:cubicBezTo>
                <a:lnTo>
                  <a:pt x="3846" y="5954"/>
                </a:lnTo>
                <a:cubicBezTo>
                  <a:pt x="3561" y="5918"/>
                  <a:pt x="3251" y="5882"/>
                  <a:pt x="2918" y="5882"/>
                </a:cubicBezTo>
                <a:cubicBezTo>
                  <a:pt x="1251" y="5882"/>
                  <a:pt x="1" y="6597"/>
                  <a:pt x="1" y="7549"/>
                </a:cubicBezTo>
                <a:lnTo>
                  <a:pt x="1" y="12550"/>
                </a:lnTo>
                <a:cubicBezTo>
                  <a:pt x="1" y="13502"/>
                  <a:pt x="1251" y="14217"/>
                  <a:pt x="2918" y="14217"/>
                </a:cubicBezTo>
                <a:cubicBezTo>
                  <a:pt x="4584" y="14217"/>
                  <a:pt x="5835" y="13502"/>
                  <a:pt x="5835" y="12550"/>
                </a:cubicBezTo>
                <a:lnTo>
                  <a:pt x="5835" y="10883"/>
                </a:lnTo>
                <a:lnTo>
                  <a:pt x="8394" y="10883"/>
                </a:lnTo>
                <a:lnTo>
                  <a:pt x="8394" y="12550"/>
                </a:lnTo>
                <a:cubicBezTo>
                  <a:pt x="8394" y="13502"/>
                  <a:pt x="9645" y="14217"/>
                  <a:pt x="11312" y="14217"/>
                </a:cubicBezTo>
                <a:cubicBezTo>
                  <a:pt x="12978" y="14217"/>
                  <a:pt x="14229" y="13502"/>
                  <a:pt x="14229" y="12550"/>
                </a:cubicBezTo>
                <a:lnTo>
                  <a:pt x="14229" y="7549"/>
                </a:lnTo>
                <a:cubicBezTo>
                  <a:pt x="14229" y="6597"/>
                  <a:pt x="12978" y="5882"/>
                  <a:pt x="11312" y="5882"/>
                </a:cubicBezTo>
                <a:cubicBezTo>
                  <a:pt x="10990" y="5882"/>
                  <a:pt x="10692" y="5918"/>
                  <a:pt x="10395" y="5954"/>
                </a:cubicBezTo>
                <a:lnTo>
                  <a:pt x="8740" y="4561"/>
                </a:lnTo>
                <a:cubicBezTo>
                  <a:pt x="9037" y="4335"/>
                  <a:pt x="9204" y="4049"/>
                  <a:pt x="9204" y="3751"/>
                </a:cubicBezTo>
                <a:lnTo>
                  <a:pt x="9204" y="1251"/>
                </a:lnTo>
                <a:cubicBezTo>
                  <a:pt x="9204" y="417"/>
                  <a:pt x="8097" y="1"/>
                  <a:pt x="71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6"/>
          <p:cNvSpPr/>
          <p:nvPr/>
        </p:nvSpPr>
        <p:spPr>
          <a:xfrm>
            <a:off x="5288400" y="1307113"/>
            <a:ext cx="475800" cy="527700"/>
          </a:xfrm>
          <a:prstGeom prst="roundRect">
            <a:avLst>
              <a:gd fmla="val 16667" name="adj"/>
            </a:avLst>
          </a:prstGeom>
          <a:gradFill>
            <a:gsLst>
              <a:gs pos="0">
                <a:schemeClr val="lt2"/>
              </a:gs>
              <a:gs pos="61000">
                <a:srgbClr val="115CF9">
                  <a:alpha val="23529"/>
                </a:srgbClr>
              </a:gs>
              <a:gs pos="80000">
                <a:srgbClr val="115CF9">
                  <a:alpha val="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6"/>
          <p:cNvSpPr/>
          <p:nvPr/>
        </p:nvSpPr>
        <p:spPr>
          <a:xfrm>
            <a:off x="7197000" y="3422875"/>
            <a:ext cx="475800" cy="527700"/>
          </a:xfrm>
          <a:prstGeom prst="roundRect">
            <a:avLst>
              <a:gd fmla="val 16667" name="adj"/>
            </a:avLst>
          </a:prstGeom>
          <a:gradFill>
            <a:gsLst>
              <a:gs pos="0">
                <a:schemeClr val="lt2"/>
              </a:gs>
              <a:gs pos="61000">
                <a:srgbClr val="115CF9">
                  <a:alpha val="23529"/>
                </a:srgbClr>
              </a:gs>
              <a:gs pos="80000">
                <a:srgbClr val="115CF9">
                  <a:alpha val="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6"/>
          <p:cNvSpPr/>
          <p:nvPr/>
        </p:nvSpPr>
        <p:spPr>
          <a:xfrm>
            <a:off x="1471200" y="1307113"/>
            <a:ext cx="475800" cy="527700"/>
          </a:xfrm>
          <a:prstGeom prst="roundRect">
            <a:avLst>
              <a:gd fmla="val 16667" name="adj"/>
            </a:avLst>
          </a:prstGeom>
          <a:gradFill>
            <a:gsLst>
              <a:gs pos="0">
                <a:schemeClr val="lt2"/>
              </a:gs>
              <a:gs pos="61000">
                <a:srgbClr val="115CF9">
                  <a:alpha val="23529"/>
                </a:srgbClr>
              </a:gs>
              <a:gs pos="80000">
                <a:srgbClr val="115CF9">
                  <a:alpha val="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9" name="Google Shape;1439;p36"/>
          <p:cNvGrpSpPr/>
          <p:nvPr/>
        </p:nvGrpSpPr>
        <p:grpSpPr>
          <a:xfrm>
            <a:off x="1531688" y="1393563"/>
            <a:ext cx="354825" cy="354825"/>
            <a:chOff x="5454700" y="4158375"/>
            <a:chExt cx="354825" cy="354825"/>
          </a:xfrm>
        </p:grpSpPr>
        <p:sp>
          <p:nvSpPr>
            <p:cNvPr id="1440" name="Google Shape;1440;p36"/>
            <p:cNvSpPr/>
            <p:nvPr/>
          </p:nvSpPr>
          <p:spPr>
            <a:xfrm>
              <a:off x="5454700" y="4158375"/>
              <a:ext cx="354825" cy="354825"/>
            </a:xfrm>
            <a:custGeom>
              <a:rect b="b" l="l" r="r" t="t"/>
              <a:pathLst>
                <a:path extrusionOk="0" h="14193" w="14193">
                  <a:moveTo>
                    <a:pt x="13359" y="810"/>
                  </a:moveTo>
                  <a:lnTo>
                    <a:pt x="13359" y="1679"/>
                  </a:lnTo>
                  <a:lnTo>
                    <a:pt x="9192" y="1679"/>
                  </a:lnTo>
                  <a:lnTo>
                    <a:pt x="9192" y="810"/>
                  </a:lnTo>
                  <a:close/>
                  <a:moveTo>
                    <a:pt x="4977" y="4179"/>
                  </a:moveTo>
                  <a:lnTo>
                    <a:pt x="4977" y="5013"/>
                  </a:lnTo>
                  <a:lnTo>
                    <a:pt x="810" y="5013"/>
                  </a:lnTo>
                  <a:lnTo>
                    <a:pt x="810" y="4179"/>
                  </a:lnTo>
                  <a:close/>
                  <a:moveTo>
                    <a:pt x="13359" y="2513"/>
                  </a:moveTo>
                  <a:lnTo>
                    <a:pt x="13359" y="5846"/>
                  </a:lnTo>
                  <a:lnTo>
                    <a:pt x="9192" y="5846"/>
                  </a:lnTo>
                  <a:lnTo>
                    <a:pt x="9192" y="2513"/>
                  </a:lnTo>
                  <a:close/>
                  <a:moveTo>
                    <a:pt x="4977" y="5846"/>
                  </a:moveTo>
                  <a:lnTo>
                    <a:pt x="4977" y="9180"/>
                  </a:lnTo>
                  <a:lnTo>
                    <a:pt x="810" y="9180"/>
                  </a:lnTo>
                  <a:lnTo>
                    <a:pt x="810" y="5846"/>
                  </a:lnTo>
                  <a:close/>
                  <a:moveTo>
                    <a:pt x="13359" y="8347"/>
                  </a:moveTo>
                  <a:lnTo>
                    <a:pt x="13359" y="9180"/>
                  </a:lnTo>
                  <a:lnTo>
                    <a:pt x="9192" y="9180"/>
                  </a:lnTo>
                  <a:lnTo>
                    <a:pt x="9192" y="8347"/>
                  </a:lnTo>
                  <a:close/>
                  <a:moveTo>
                    <a:pt x="13359" y="10002"/>
                  </a:moveTo>
                  <a:lnTo>
                    <a:pt x="13359" y="13359"/>
                  </a:lnTo>
                  <a:lnTo>
                    <a:pt x="9192" y="13359"/>
                  </a:lnTo>
                  <a:lnTo>
                    <a:pt x="9192" y="10002"/>
                  </a:lnTo>
                  <a:close/>
                  <a:moveTo>
                    <a:pt x="8370" y="0"/>
                  </a:moveTo>
                  <a:lnTo>
                    <a:pt x="8370" y="2524"/>
                  </a:lnTo>
                  <a:lnTo>
                    <a:pt x="6704" y="2524"/>
                  </a:lnTo>
                  <a:lnTo>
                    <a:pt x="6704" y="5858"/>
                  </a:lnTo>
                  <a:lnTo>
                    <a:pt x="5811" y="5858"/>
                  </a:lnTo>
                  <a:lnTo>
                    <a:pt x="5811" y="3358"/>
                  </a:lnTo>
                  <a:lnTo>
                    <a:pt x="0" y="3358"/>
                  </a:lnTo>
                  <a:lnTo>
                    <a:pt x="0" y="10013"/>
                  </a:lnTo>
                  <a:lnTo>
                    <a:pt x="5811" y="10013"/>
                  </a:lnTo>
                  <a:lnTo>
                    <a:pt x="5811" y="8347"/>
                  </a:lnTo>
                  <a:lnTo>
                    <a:pt x="6704" y="8347"/>
                  </a:lnTo>
                  <a:lnTo>
                    <a:pt x="6704" y="11668"/>
                  </a:lnTo>
                  <a:lnTo>
                    <a:pt x="8370" y="11668"/>
                  </a:lnTo>
                  <a:lnTo>
                    <a:pt x="8370" y="14193"/>
                  </a:lnTo>
                  <a:lnTo>
                    <a:pt x="14193" y="14193"/>
                  </a:lnTo>
                  <a:lnTo>
                    <a:pt x="14193" y="7513"/>
                  </a:lnTo>
                  <a:lnTo>
                    <a:pt x="8370" y="7513"/>
                  </a:lnTo>
                  <a:lnTo>
                    <a:pt x="8370" y="10847"/>
                  </a:lnTo>
                  <a:lnTo>
                    <a:pt x="7537" y="10847"/>
                  </a:lnTo>
                  <a:lnTo>
                    <a:pt x="7537" y="7513"/>
                  </a:lnTo>
                  <a:lnTo>
                    <a:pt x="5811" y="7513"/>
                  </a:lnTo>
                  <a:lnTo>
                    <a:pt x="5811" y="6680"/>
                  </a:lnTo>
                  <a:lnTo>
                    <a:pt x="7537" y="6680"/>
                  </a:lnTo>
                  <a:lnTo>
                    <a:pt x="7537" y="3346"/>
                  </a:lnTo>
                  <a:lnTo>
                    <a:pt x="8370" y="3346"/>
                  </a:lnTo>
                  <a:lnTo>
                    <a:pt x="8370" y="6680"/>
                  </a:lnTo>
                  <a:lnTo>
                    <a:pt x="14193" y="6680"/>
                  </a:lnTo>
                  <a:lnTo>
                    <a:pt x="141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6"/>
            <p:cNvSpPr/>
            <p:nvPr/>
          </p:nvSpPr>
          <p:spPr>
            <a:xfrm>
              <a:off x="5705325" y="4242000"/>
              <a:ext cx="62525" cy="20875"/>
            </a:xfrm>
            <a:custGeom>
              <a:rect b="b" l="l" r="r" t="t"/>
              <a:pathLst>
                <a:path extrusionOk="0" h="835" w="2501">
                  <a:moveTo>
                    <a:pt x="0" y="1"/>
                  </a:moveTo>
                  <a:lnTo>
                    <a:pt x="0" y="834"/>
                  </a:lnTo>
                  <a:lnTo>
                    <a:pt x="2501" y="834"/>
                  </a:lnTo>
                  <a:lnTo>
                    <a:pt x="25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6"/>
            <p:cNvSpPr/>
            <p:nvPr/>
          </p:nvSpPr>
          <p:spPr>
            <a:xfrm>
              <a:off x="5705325" y="4429225"/>
              <a:ext cx="62525" cy="20875"/>
            </a:xfrm>
            <a:custGeom>
              <a:rect b="b" l="l" r="r" t="t"/>
              <a:pathLst>
                <a:path extrusionOk="0" h="835" w="2501">
                  <a:moveTo>
                    <a:pt x="0" y="1"/>
                  </a:moveTo>
                  <a:lnTo>
                    <a:pt x="0" y="834"/>
                  </a:lnTo>
                  <a:lnTo>
                    <a:pt x="2501" y="834"/>
                  </a:lnTo>
                  <a:lnTo>
                    <a:pt x="25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6"/>
            <p:cNvSpPr/>
            <p:nvPr/>
          </p:nvSpPr>
          <p:spPr>
            <a:xfrm>
              <a:off x="5495775" y="4325350"/>
              <a:ext cx="62525" cy="20875"/>
            </a:xfrm>
            <a:custGeom>
              <a:rect b="b" l="l" r="r" t="t"/>
              <a:pathLst>
                <a:path extrusionOk="0" h="835" w="2501">
                  <a:moveTo>
                    <a:pt x="0" y="1"/>
                  </a:moveTo>
                  <a:lnTo>
                    <a:pt x="0" y="834"/>
                  </a:lnTo>
                  <a:lnTo>
                    <a:pt x="2501" y="834"/>
                  </a:lnTo>
                  <a:lnTo>
                    <a:pt x="25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4" name="Google Shape;1444;p36"/>
          <p:cNvGrpSpPr/>
          <p:nvPr/>
        </p:nvGrpSpPr>
        <p:grpSpPr>
          <a:xfrm>
            <a:off x="7257338" y="3509013"/>
            <a:ext cx="355125" cy="355425"/>
            <a:chOff x="4171800" y="2770700"/>
            <a:chExt cx="355125" cy="355425"/>
          </a:xfrm>
        </p:grpSpPr>
        <p:sp>
          <p:nvSpPr>
            <p:cNvPr id="1445" name="Google Shape;1445;p36"/>
            <p:cNvSpPr/>
            <p:nvPr/>
          </p:nvSpPr>
          <p:spPr>
            <a:xfrm>
              <a:off x="4171800" y="2770700"/>
              <a:ext cx="355125" cy="355425"/>
            </a:xfrm>
            <a:custGeom>
              <a:rect b="b" l="l" r="r" t="t"/>
              <a:pathLst>
                <a:path extrusionOk="0" h="14217" w="14205">
                  <a:moveTo>
                    <a:pt x="7108" y="858"/>
                  </a:moveTo>
                  <a:cubicBezTo>
                    <a:pt x="8370" y="858"/>
                    <a:pt x="9192" y="1346"/>
                    <a:pt x="9192" y="1691"/>
                  </a:cubicBezTo>
                  <a:cubicBezTo>
                    <a:pt x="9192" y="2025"/>
                    <a:pt x="8394" y="2525"/>
                    <a:pt x="7108" y="2525"/>
                  </a:cubicBezTo>
                  <a:cubicBezTo>
                    <a:pt x="5846" y="2525"/>
                    <a:pt x="5025" y="2025"/>
                    <a:pt x="5025" y="1691"/>
                  </a:cubicBezTo>
                  <a:cubicBezTo>
                    <a:pt x="5025" y="1346"/>
                    <a:pt x="5834" y="858"/>
                    <a:pt x="7108" y="858"/>
                  </a:cubicBezTo>
                  <a:close/>
                  <a:moveTo>
                    <a:pt x="9192" y="2858"/>
                  </a:moveTo>
                  <a:lnTo>
                    <a:pt x="9192" y="3334"/>
                  </a:lnTo>
                  <a:cubicBezTo>
                    <a:pt x="9192" y="3680"/>
                    <a:pt x="8394" y="4168"/>
                    <a:pt x="7108" y="4168"/>
                  </a:cubicBezTo>
                  <a:cubicBezTo>
                    <a:pt x="5846" y="4168"/>
                    <a:pt x="5025" y="3680"/>
                    <a:pt x="5025" y="3334"/>
                  </a:cubicBezTo>
                  <a:lnTo>
                    <a:pt x="5025" y="2858"/>
                  </a:lnTo>
                  <a:cubicBezTo>
                    <a:pt x="5549" y="3156"/>
                    <a:pt x="6275" y="3334"/>
                    <a:pt x="7108" y="3334"/>
                  </a:cubicBezTo>
                  <a:cubicBezTo>
                    <a:pt x="7942" y="3334"/>
                    <a:pt x="8668" y="3156"/>
                    <a:pt x="9192" y="2858"/>
                  </a:cubicBezTo>
                  <a:close/>
                  <a:moveTo>
                    <a:pt x="9192" y="4525"/>
                  </a:moveTo>
                  <a:lnTo>
                    <a:pt x="9192" y="5001"/>
                  </a:lnTo>
                  <a:cubicBezTo>
                    <a:pt x="9180" y="5346"/>
                    <a:pt x="8370" y="5835"/>
                    <a:pt x="7108" y="5835"/>
                  </a:cubicBezTo>
                  <a:cubicBezTo>
                    <a:pt x="5846" y="5835"/>
                    <a:pt x="5025" y="5346"/>
                    <a:pt x="5025" y="5001"/>
                  </a:cubicBezTo>
                  <a:lnTo>
                    <a:pt x="5025" y="4525"/>
                  </a:lnTo>
                  <a:cubicBezTo>
                    <a:pt x="5549" y="4823"/>
                    <a:pt x="6275" y="5001"/>
                    <a:pt x="7108" y="5001"/>
                  </a:cubicBezTo>
                  <a:cubicBezTo>
                    <a:pt x="7942" y="5001"/>
                    <a:pt x="8668" y="4823"/>
                    <a:pt x="9192" y="4525"/>
                  </a:cubicBezTo>
                  <a:close/>
                  <a:moveTo>
                    <a:pt x="9192" y="6192"/>
                  </a:moveTo>
                  <a:lnTo>
                    <a:pt x="9192" y="6668"/>
                  </a:lnTo>
                  <a:cubicBezTo>
                    <a:pt x="9180" y="7013"/>
                    <a:pt x="8370" y="7501"/>
                    <a:pt x="7108" y="7501"/>
                  </a:cubicBezTo>
                  <a:cubicBezTo>
                    <a:pt x="5846" y="7501"/>
                    <a:pt x="5025" y="7013"/>
                    <a:pt x="5025" y="6668"/>
                  </a:cubicBezTo>
                  <a:lnTo>
                    <a:pt x="5025" y="6192"/>
                  </a:lnTo>
                  <a:cubicBezTo>
                    <a:pt x="5549" y="6489"/>
                    <a:pt x="6275" y="6668"/>
                    <a:pt x="7108" y="6668"/>
                  </a:cubicBezTo>
                  <a:cubicBezTo>
                    <a:pt x="7942" y="6668"/>
                    <a:pt x="8668" y="6489"/>
                    <a:pt x="9192" y="6192"/>
                  </a:cubicBezTo>
                  <a:close/>
                  <a:moveTo>
                    <a:pt x="7108" y="8335"/>
                  </a:moveTo>
                  <a:cubicBezTo>
                    <a:pt x="7335" y="8335"/>
                    <a:pt x="7525" y="8513"/>
                    <a:pt x="7525" y="8752"/>
                  </a:cubicBezTo>
                  <a:cubicBezTo>
                    <a:pt x="7525" y="8978"/>
                    <a:pt x="7335" y="9168"/>
                    <a:pt x="7108" y="9168"/>
                  </a:cubicBezTo>
                  <a:cubicBezTo>
                    <a:pt x="6882" y="9168"/>
                    <a:pt x="6692" y="8978"/>
                    <a:pt x="6692" y="8752"/>
                  </a:cubicBezTo>
                  <a:cubicBezTo>
                    <a:pt x="6692" y="8537"/>
                    <a:pt x="6882" y="8335"/>
                    <a:pt x="7108" y="8335"/>
                  </a:cubicBezTo>
                  <a:close/>
                  <a:moveTo>
                    <a:pt x="3775" y="11716"/>
                  </a:moveTo>
                  <a:cubicBezTo>
                    <a:pt x="4001" y="11716"/>
                    <a:pt x="4191" y="11907"/>
                    <a:pt x="4191" y="12133"/>
                  </a:cubicBezTo>
                  <a:cubicBezTo>
                    <a:pt x="4191" y="12359"/>
                    <a:pt x="4001" y="12550"/>
                    <a:pt x="3775" y="12550"/>
                  </a:cubicBezTo>
                  <a:cubicBezTo>
                    <a:pt x="3548" y="12550"/>
                    <a:pt x="3358" y="12359"/>
                    <a:pt x="3358" y="12133"/>
                  </a:cubicBezTo>
                  <a:cubicBezTo>
                    <a:pt x="3358" y="11907"/>
                    <a:pt x="3548" y="11716"/>
                    <a:pt x="3775" y="11716"/>
                  </a:cubicBezTo>
                  <a:close/>
                  <a:moveTo>
                    <a:pt x="10430" y="11716"/>
                  </a:moveTo>
                  <a:cubicBezTo>
                    <a:pt x="10656" y="11716"/>
                    <a:pt x="10847" y="11907"/>
                    <a:pt x="10847" y="12133"/>
                  </a:cubicBezTo>
                  <a:cubicBezTo>
                    <a:pt x="10847" y="12359"/>
                    <a:pt x="10668" y="12550"/>
                    <a:pt x="10430" y="12550"/>
                  </a:cubicBezTo>
                  <a:cubicBezTo>
                    <a:pt x="10204" y="12550"/>
                    <a:pt x="10014" y="12359"/>
                    <a:pt x="10014" y="12133"/>
                  </a:cubicBezTo>
                  <a:cubicBezTo>
                    <a:pt x="10014" y="11907"/>
                    <a:pt x="10204" y="11716"/>
                    <a:pt x="10430" y="11716"/>
                  </a:cubicBezTo>
                  <a:close/>
                  <a:moveTo>
                    <a:pt x="7108" y="12550"/>
                  </a:moveTo>
                  <a:cubicBezTo>
                    <a:pt x="7335" y="12550"/>
                    <a:pt x="7525" y="12740"/>
                    <a:pt x="7525" y="12966"/>
                  </a:cubicBezTo>
                  <a:cubicBezTo>
                    <a:pt x="7525" y="13204"/>
                    <a:pt x="7335" y="13383"/>
                    <a:pt x="7108" y="13383"/>
                  </a:cubicBezTo>
                  <a:cubicBezTo>
                    <a:pt x="6882" y="13383"/>
                    <a:pt x="6692" y="13193"/>
                    <a:pt x="6692" y="12966"/>
                  </a:cubicBezTo>
                  <a:cubicBezTo>
                    <a:pt x="6692" y="12740"/>
                    <a:pt x="6882" y="12550"/>
                    <a:pt x="7108" y="12550"/>
                  </a:cubicBezTo>
                  <a:close/>
                  <a:moveTo>
                    <a:pt x="7097" y="0"/>
                  </a:moveTo>
                  <a:cubicBezTo>
                    <a:pt x="5430" y="0"/>
                    <a:pt x="4179" y="715"/>
                    <a:pt x="4179" y="1667"/>
                  </a:cubicBezTo>
                  <a:lnTo>
                    <a:pt x="4179" y="4168"/>
                  </a:lnTo>
                  <a:lnTo>
                    <a:pt x="0" y="4168"/>
                  </a:lnTo>
                  <a:lnTo>
                    <a:pt x="0" y="5001"/>
                  </a:lnTo>
                  <a:lnTo>
                    <a:pt x="4191" y="5001"/>
                  </a:lnTo>
                  <a:lnTo>
                    <a:pt x="4191" y="6668"/>
                  </a:lnTo>
                  <a:cubicBezTo>
                    <a:pt x="4191" y="7382"/>
                    <a:pt x="4906" y="7978"/>
                    <a:pt x="5977" y="8216"/>
                  </a:cubicBezTo>
                  <a:cubicBezTo>
                    <a:pt x="5906" y="8382"/>
                    <a:pt x="5858" y="8561"/>
                    <a:pt x="5858" y="8752"/>
                  </a:cubicBezTo>
                  <a:lnTo>
                    <a:pt x="5858" y="8799"/>
                  </a:lnTo>
                  <a:lnTo>
                    <a:pt x="3358" y="9240"/>
                  </a:lnTo>
                  <a:lnTo>
                    <a:pt x="3358" y="10978"/>
                  </a:lnTo>
                  <a:cubicBezTo>
                    <a:pt x="2870" y="11157"/>
                    <a:pt x="2525" y="11609"/>
                    <a:pt x="2525" y="12145"/>
                  </a:cubicBezTo>
                  <a:cubicBezTo>
                    <a:pt x="2525" y="12835"/>
                    <a:pt x="3096" y="13395"/>
                    <a:pt x="3775" y="13395"/>
                  </a:cubicBezTo>
                  <a:cubicBezTo>
                    <a:pt x="4465" y="13395"/>
                    <a:pt x="5025" y="12835"/>
                    <a:pt x="5025" y="12145"/>
                  </a:cubicBezTo>
                  <a:cubicBezTo>
                    <a:pt x="5025" y="11609"/>
                    <a:pt x="4680" y="11133"/>
                    <a:pt x="4191" y="10978"/>
                  </a:cubicBezTo>
                  <a:lnTo>
                    <a:pt x="4191" y="9942"/>
                  </a:lnTo>
                  <a:lnTo>
                    <a:pt x="6168" y="9585"/>
                  </a:lnTo>
                  <a:cubicBezTo>
                    <a:pt x="6311" y="9740"/>
                    <a:pt x="6489" y="9871"/>
                    <a:pt x="6692" y="9930"/>
                  </a:cubicBezTo>
                  <a:lnTo>
                    <a:pt x="6692" y="11788"/>
                  </a:lnTo>
                  <a:cubicBezTo>
                    <a:pt x="6204" y="11966"/>
                    <a:pt x="5858" y="12431"/>
                    <a:pt x="5858" y="12966"/>
                  </a:cubicBezTo>
                  <a:cubicBezTo>
                    <a:pt x="5858" y="13657"/>
                    <a:pt x="6418" y="14217"/>
                    <a:pt x="7108" y="14217"/>
                  </a:cubicBezTo>
                  <a:cubicBezTo>
                    <a:pt x="7799" y="14217"/>
                    <a:pt x="8359" y="13657"/>
                    <a:pt x="8359" y="12966"/>
                  </a:cubicBezTo>
                  <a:cubicBezTo>
                    <a:pt x="8359" y="12431"/>
                    <a:pt x="8013" y="11954"/>
                    <a:pt x="7525" y="11788"/>
                  </a:cubicBezTo>
                  <a:lnTo>
                    <a:pt x="7525" y="9930"/>
                  </a:lnTo>
                  <a:cubicBezTo>
                    <a:pt x="7716" y="9859"/>
                    <a:pt x="7894" y="9740"/>
                    <a:pt x="8049" y="9585"/>
                  </a:cubicBezTo>
                  <a:lnTo>
                    <a:pt x="10025" y="9942"/>
                  </a:lnTo>
                  <a:lnTo>
                    <a:pt x="10025" y="10978"/>
                  </a:lnTo>
                  <a:cubicBezTo>
                    <a:pt x="9537" y="11157"/>
                    <a:pt x="9192" y="11609"/>
                    <a:pt x="9192" y="12145"/>
                  </a:cubicBezTo>
                  <a:cubicBezTo>
                    <a:pt x="9192" y="12835"/>
                    <a:pt x="9752" y="13395"/>
                    <a:pt x="10442" y="13395"/>
                  </a:cubicBezTo>
                  <a:cubicBezTo>
                    <a:pt x="11121" y="13395"/>
                    <a:pt x="11692" y="12835"/>
                    <a:pt x="11692" y="12145"/>
                  </a:cubicBezTo>
                  <a:cubicBezTo>
                    <a:pt x="11692" y="11609"/>
                    <a:pt x="11347" y="11133"/>
                    <a:pt x="10859" y="10978"/>
                  </a:cubicBezTo>
                  <a:lnTo>
                    <a:pt x="10859" y="9240"/>
                  </a:lnTo>
                  <a:lnTo>
                    <a:pt x="8359" y="8799"/>
                  </a:lnTo>
                  <a:lnTo>
                    <a:pt x="8359" y="8752"/>
                  </a:lnTo>
                  <a:cubicBezTo>
                    <a:pt x="8359" y="8561"/>
                    <a:pt x="8311" y="8382"/>
                    <a:pt x="8240" y="8216"/>
                  </a:cubicBezTo>
                  <a:cubicBezTo>
                    <a:pt x="9311" y="7978"/>
                    <a:pt x="10025" y="7382"/>
                    <a:pt x="10025" y="6668"/>
                  </a:cubicBezTo>
                  <a:lnTo>
                    <a:pt x="14205" y="6668"/>
                  </a:lnTo>
                  <a:lnTo>
                    <a:pt x="14205" y="5835"/>
                  </a:lnTo>
                  <a:lnTo>
                    <a:pt x="10025" y="5835"/>
                  </a:lnTo>
                  <a:lnTo>
                    <a:pt x="10025" y="3334"/>
                  </a:lnTo>
                  <a:lnTo>
                    <a:pt x="14205" y="3334"/>
                  </a:lnTo>
                  <a:lnTo>
                    <a:pt x="14205" y="2501"/>
                  </a:lnTo>
                  <a:lnTo>
                    <a:pt x="10025" y="2501"/>
                  </a:lnTo>
                  <a:lnTo>
                    <a:pt x="10025" y="1667"/>
                  </a:lnTo>
                  <a:lnTo>
                    <a:pt x="10014" y="1667"/>
                  </a:lnTo>
                  <a:cubicBezTo>
                    <a:pt x="10014" y="715"/>
                    <a:pt x="8763" y="0"/>
                    <a:pt x="70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6"/>
            <p:cNvSpPr/>
            <p:nvPr/>
          </p:nvSpPr>
          <p:spPr>
            <a:xfrm>
              <a:off x="4485225" y="2792125"/>
              <a:ext cx="41700" cy="20875"/>
            </a:xfrm>
            <a:custGeom>
              <a:rect b="b" l="l" r="r" t="t"/>
              <a:pathLst>
                <a:path extrusionOk="0" h="835" w="1668">
                  <a:moveTo>
                    <a:pt x="1" y="1"/>
                  </a:moveTo>
                  <a:lnTo>
                    <a:pt x="1" y="834"/>
                  </a:lnTo>
                  <a:lnTo>
                    <a:pt x="1668" y="834"/>
                  </a:lnTo>
                  <a:lnTo>
                    <a:pt x="1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6"/>
            <p:cNvSpPr/>
            <p:nvPr/>
          </p:nvSpPr>
          <p:spPr>
            <a:xfrm>
              <a:off x="4485225" y="2874875"/>
              <a:ext cx="41700" cy="20875"/>
            </a:xfrm>
            <a:custGeom>
              <a:rect b="b" l="l" r="r" t="t"/>
              <a:pathLst>
                <a:path extrusionOk="0" h="835" w="1668">
                  <a:moveTo>
                    <a:pt x="1" y="1"/>
                  </a:moveTo>
                  <a:lnTo>
                    <a:pt x="1" y="834"/>
                  </a:lnTo>
                  <a:lnTo>
                    <a:pt x="1668" y="834"/>
                  </a:lnTo>
                  <a:lnTo>
                    <a:pt x="1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6"/>
            <p:cNvSpPr/>
            <p:nvPr/>
          </p:nvSpPr>
          <p:spPr>
            <a:xfrm>
              <a:off x="4171800" y="2833200"/>
              <a:ext cx="41700" cy="20875"/>
            </a:xfrm>
            <a:custGeom>
              <a:rect b="b" l="l" r="r" t="t"/>
              <a:pathLst>
                <a:path extrusionOk="0" h="835" w="1668">
                  <a:moveTo>
                    <a:pt x="0" y="1"/>
                  </a:moveTo>
                  <a:lnTo>
                    <a:pt x="0" y="834"/>
                  </a:lnTo>
                  <a:lnTo>
                    <a:pt x="1667" y="834"/>
                  </a:lnTo>
                  <a:lnTo>
                    <a:pt x="166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9" name="Google Shape;1449;p36"/>
          <p:cNvGrpSpPr/>
          <p:nvPr/>
        </p:nvGrpSpPr>
        <p:grpSpPr>
          <a:xfrm>
            <a:off x="5370001" y="1393263"/>
            <a:ext cx="312575" cy="355425"/>
            <a:chOff x="6011600" y="2770700"/>
            <a:chExt cx="312575" cy="355425"/>
          </a:xfrm>
        </p:grpSpPr>
        <p:sp>
          <p:nvSpPr>
            <p:cNvPr id="1450" name="Google Shape;1450;p36"/>
            <p:cNvSpPr/>
            <p:nvPr/>
          </p:nvSpPr>
          <p:spPr>
            <a:xfrm>
              <a:off x="6011600" y="2770700"/>
              <a:ext cx="312575" cy="355425"/>
            </a:xfrm>
            <a:custGeom>
              <a:rect b="b" l="l" r="r" t="t"/>
              <a:pathLst>
                <a:path extrusionOk="0" h="14217" w="12503">
                  <a:moveTo>
                    <a:pt x="6252" y="858"/>
                  </a:moveTo>
                  <a:cubicBezTo>
                    <a:pt x="7764" y="858"/>
                    <a:pt x="9181" y="1036"/>
                    <a:pt x="10252" y="1346"/>
                  </a:cubicBezTo>
                  <a:cubicBezTo>
                    <a:pt x="11395" y="1691"/>
                    <a:pt x="11669" y="2048"/>
                    <a:pt x="11669" y="2132"/>
                  </a:cubicBezTo>
                  <a:cubicBezTo>
                    <a:pt x="11669" y="2239"/>
                    <a:pt x="11419" y="2584"/>
                    <a:pt x="10264" y="2906"/>
                  </a:cubicBezTo>
                  <a:cubicBezTo>
                    <a:pt x="9193" y="3203"/>
                    <a:pt x="7788" y="3382"/>
                    <a:pt x="6264" y="3382"/>
                  </a:cubicBezTo>
                  <a:cubicBezTo>
                    <a:pt x="2763" y="3382"/>
                    <a:pt x="846" y="2537"/>
                    <a:pt x="846" y="2132"/>
                  </a:cubicBezTo>
                  <a:cubicBezTo>
                    <a:pt x="846" y="1727"/>
                    <a:pt x="2727" y="858"/>
                    <a:pt x="6252" y="858"/>
                  </a:cubicBezTo>
                  <a:close/>
                  <a:moveTo>
                    <a:pt x="11657" y="3251"/>
                  </a:moveTo>
                  <a:lnTo>
                    <a:pt x="11657" y="5465"/>
                  </a:lnTo>
                  <a:cubicBezTo>
                    <a:pt x="11669" y="5823"/>
                    <a:pt x="9812" y="6704"/>
                    <a:pt x="6252" y="6704"/>
                  </a:cubicBezTo>
                  <a:cubicBezTo>
                    <a:pt x="2751" y="6704"/>
                    <a:pt x="834" y="5858"/>
                    <a:pt x="834" y="5454"/>
                  </a:cubicBezTo>
                  <a:lnTo>
                    <a:pt x="834" y="4906"/>
                  </a:lnTo>
                  <a:cubicBezTo>
                    <a:pt x="1787" y="5442"/>
                    <a:pt x="3406" y="5739"/>
                    <a:pt x="4966" y="5835"/>
                  </a:cubicBezTo>
                  <a:lnTo>
                    <a:pt x="5013" y="5001"/>
                  </a:lnTo>
                  <a:cubicBezTo>
                    <a:pt x="2120" y="4823"/>
                    <a:pt x="834" y="4096"/>
                    <a:pt x="834" y="3799"/>
                  </a:cubicBezTo>
                  <a:lnTo>
                    <a:pt x="834" y="3251"/>
                  </a:lnTo>
                  <a:cubicBezTo>
                    <a:pt x="2180" y="4013"/>
                    <a:pt x="4668" y="4215"/>
                    <a:pt x="6252" y="4215"/>
                  </a:cubicBezTo>
                  <a:cubicBezTo>
                    <a:pt x="7847" y="4215"/>
                    <a:pt x="9347" y="4037"/>
                    <a:pt x="10478" y="3715"/>
                  </a:cubicBezTo>
                  <a:cubicBezTo>
                    <a:pt x="10955" y="3572"/>
                    <a:pt x="11336" y="3418"/>
                    <a:pt x="11657" y="3251"/>
                  </a:cubicBezTo>
                  <a:close/>
                  <a:moveTo>
                    <a:pt x="11669" y="6585"/>
                  </a:moveTo>
                  <a:lnTo>
                    <a:pt x="11669" y="8799"/>
                  </a:lnTo>
                  <a:cubicBezTo>
                    <a:pt x="11669" y="9156"/>
                    <a:pt x="9812" y="10037"/>
                    <a:pt x="6252" y="10037"/>
                  </a:cubicBezTo>
                  <a:cubicBezTo>
                    <a:pt x="2751" y="10037"/>
                    <a:pt x="834" y="9192"/>
                    <a:pt x="834" y="8787"/>
                  </a:cubicBezTo>
                  <a:lnTo>
                    <a:pt x="834" y="8240"/>
                  </a:lnTo>
                  <a:cubicBezTo>
                    <a:pt x="1787" y="8775"/>
                    <a:pt x="3406" y="9073"/>
                    <a:pt x="4966" y="9168"/>
                  </a:cubicBezTo>
                  <a:lnTo>
                    <a:pt x="5013" y="8335"/>
                  </a:lnTo>
                  <a:cubicBezTo>
                    <a:pt x="2120" y="8156"/>
                    <a:pt x="834" y="7430"/>
                    <a:pt x="834" y="7132"/>
                  </a:cubicBezTo>
                  <a:lnTo>
                    <a:pt x="834" y="6585"/>
                  </a:lnTo>
                  <a:cubicBezTo>
                    <a:pt x="2180" y="7335"/>
                    <a:pt x="4668" y="7549"/>
                    <a:pt x="6252" y="7549"/>
                  </a:cubicBezTo>
                  <a:cubicBezTo>
                    <a:pt x="7811" y="7549"/>
                    <a:pt x="10312" y="7335"/>
                    <a:pt x="11669" y="6585"/>
                  </a:cubicBezTo>
                  <a:close/>
                  <a:moveTo>
                    <a:pt x="11669" y="9918"/>
                  </a:moveTo>
                  <a:lnTo>
                    <a:pt x="11669" y="12109"/>
                  </a:lnTo>
                  <a:cubicBezTo>
                    <a:pt x="11669" y="12204"/>
                    <a:pt x="11395" y="12562"/>
                    <a:pt x="10252" y="12907"/>
                  </a:cubicBezTo>
                  <a:cubicBezTo>
                    <a:pt x="9181" y="13216"/>
                    <a:pt x="7764" y="13395"/>
                    <a:pt x="6252" y="13395"/>
                  </a:cubicBezTo>
                  <a:cubicBezTo>
                    <a:pt x="2739" y="13395"/>
                    <a:pt x="834" y="12502"/>
                    <a:pt x="834" y="12121"/>
                  </a:cubicBezTo>
                  <a:lnTo>
                    <a:pt x="834" y="11561"/>
                  </a:lnTo>
                  <a:cubicBezTo>
                    <a:pt x="1787" y="12097"/>
                    <a:pt x="3406" y="12395"/>
                    <a:pt x="4966" y="12502"/>
                  </a:cubicBezTo>
                  <a:lnTo>
                    <a:pt x="5013" y="11669"/>
                  </a:lnTo>
                  <a:cubicBezTo>
                    <a:pt x="3775" y="11597"/>
                    <a:pt x="2644" y="11407"/>
                    <a:pt x="1858" y="11121"/>
                  </a:cubicBezTo>
                  <a:cubicBezTo>
                    <a:pt x="1025" y="10823"/>
                    <a:pt x="834" y="10537"/>
                    <a:pt x="834" y="10466"/>
                  </a:cubicBezTo>
                  <a:lnTo>
                    <a:pt x="834" y="9918"/>
                  </a:lnTo>
                  <a:cubicBezTo>
                    <a:pt x="2180" y="10668"/>
                    <a:pt x="4668" y="10883"/>
                    <a:pt x="6252" y="10883"/>
                  </a:cubicBezTo>
                  <a:cubicBezTo>
                    <a:pt x="7835" y="10883"/>
                    <a:pt x="10312" y="10668"/>
                    <a:pt x="11669" y="9918"/>
                  </a:cubicBezTo>
                  <a:close/>
                  <a:moveTo>
                    <a:pt x="6252" y="0"/>
                  </a:moveTo>
                  <a:cubicBezTo>
                    <a:pt x="4656" y="0"/>
                    <a:pt x="3156" y="179"/>
                    <a:pt x="2013" y="524"/>
                  </a:cubicBezTo>
                  <a:cubicBezTo>
                    <a:pt x="1180" y="762"/>
                    <a:pt x="1" y="1239"/>
                    <a:pt x="1" y="2120"/>
                  </a:cubicBezTo>
                  <a:lnTo>
                    <a:pt x="1" y="12109"/>
                  </a:lnTo>
                  <a:cubicBezTo>
                    <a:pt x="1" y="12966"/>
                    <a:pt x="1180" y="13443"/>
                    <a:pt x="2013" y="13693"/>
                  </a:cubicBezTo>
                  <a:cubicBezTo>
                    <a:pt x="3156" y="14026"/>
                    <a:pt x="4656" y="14217"/>
                    <a:pt x="6252" y="14217"/>
                  </a:cubicBezTo>
                  <a:cubicBezTo>
                    <a:pt x="7847" y="14217"/>
                    <a:pt x="9347" y="14038"/>
                    <a:pt x="10490" y="13693"/>
                  </a:cubicBezTo>
                  <a:cubicBezTo>
                    <a:pt x="11324" y="13455"/>
                    <a:pt x="12502" y="12978"/>
                    <a:pt x="12502" y="12109"/>
                  </a:cubicBezTo>
                  <a:lnTo>
                    <a:pt x="12502" y="2120"/>
                  </a:lnTo>
                  <a:cubicBezTo>
                    <a:pt x="12502" y="1251"/>
                    <a:pt x="11324" y="774"/>
                    <a:pt x="10490" y="524"/>
                  </a:cubicBezTo>
                  <a:cubicBezTo>
                    <a:pt x="9347" y="203"/>
                    <a:pt x="7847" y="0"/>
                    <a:pt x="62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6"/>
            <p:cNvSpPr/>
            <p:nvPr/>
          </p:nvSpPr>
          <p:spPr>
            <a:xfrm>
              <a:off x="6157450" y="2896600"/>
              <a:ext cx="20875" cy="20875"/>
            </a:xfrm>
            <a:custGeom>
              <a:rect b="b" l="l" r="r" t="t"/>
              <a:pathLst>
                <a:path extrusionOk="0" h="835" w="835">
                  <a:moveTo>
                    <a:pt x="1" y="1"/>
                  </a:moveTo>
                  <a:lnTo>
                    <a:pt x="1" y="834"/>
                  </a:lnTo>
                  <a:lnTo>
                    <a:pt x="834" y="834"/>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6"/>
            <p:cNvSpPr/>
            <p:nvPr/>
          </p:nvSpPr>
          <p:spPr>
            <a:xfrm>
              <a:off x="6157450" y="2979950"/>
              <a:ext cx="20875" cy="20850"/>
            </a:xfrm>
            <a:custGeom>
              <a:rect b="b" l="l" r="r" t="t"/>
              <a:pathLst>
                <a:path extrusionOk="0" h="834" w="835">
                  <a:moveTo>
                    <a:pt x="1" y="1"/>
                  </a:moveTo>
                  <a:lnTo>
                    <a:pt x="1" y="834"/>
                  </a:lnTo>
                  <a:lnTo>
                    <a:pt x="834" y="834"/>
                  </a:lnTo>
                  <a:lnTo>
                    <a:pt x="83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6"/>
            <p:cNvSpPr/>
            <p:nvPr/>
          </p:nvSpPr>
          <p:spPr>
            <a:xfrm>
              <a:off x="6157450" y="3063000"/>
              <a:ext cx="20875" cy="20850"/>
            </a:xfrm>
            <a:custGeom>
              <a:rect b="b" l="l" r="r" t="t"/>
              <a:pathLst>
                <a:path extrusionOk="0" h="834" w="835">
                  <a:moveTo>
                    <a:pt x="1" y="0"/>
                  </a:moveTo>
                  <a:lnTo>
                    <a:pt x="1" y="834"/>
                  </a:lnTo>
                  <a:lnTo>
                    <a:pt x="834" y="834"/>
                  </a:lnTo>
                  <a:lnTo>
                    <a:pt x="83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37"/>
          <p:cNvSpPr txBox="1"/>
          <p:nvPr>
            <p:ph type="title"/>
          </p:nvPr>
        </p:nvSpPr>
        <p:spPr>
          <a:xfrm>
            <a:off x="720000" y="253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ERD</a:t>
            </a:r>
            <a:endParaRPr/>
          </a:p>
        </p:txBody>
      </p:sp>
      <p:pic>
        <p:nvPicPr>
          <p:cNvPr id="1459" name="Google Shape;1459;p37"/>
          <p:cNvPicPr preferRelativeResize="0"/>
          <p:nvPr/>
        </p:nvPicPr>
        <p:blipFill>
          <a:blip r:embed="rId3">
            <a:alphaModFix/>
          </a:blip>
          <a:stretch>
            <a:fillRect/>
          </a:stretch>
        </p:blipFill>
        <p:spPr>
          <a:xfrm>
            <a:off x="446175" y="826100"/>
            <a:ext cx="8279400" cy="4106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38"/>
          <p:cNvSpPr txBox="1"/>
          <p:nvPr>
            <p:ph type="title"/>
          </p:nvPr>
        </p:nvSpPr>
        <p:spPr>
          <a:xfrm>
            <a:off x="720000" y="253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RS</a:t>
            </a:r>
            <a:endParaRPr/>
          </a:p>
        </p:txBody>
      </p:sp>
      <p:pic>
        <p:nvPicPr>
          <p:cNvPr id="1465" name="Google Shape;1465;p38"/>
          <p:cNvPicPr preferRelativeResize="0"/>
          <p:nvPr/>
        </p:nvPicPr>
        <p:blipFill>
          <a:blip r:embed="rId3">
            <a:alphaModFix/>
          </a:blip>
          <a:stretch>
            <a:fillRect/>
          </a:stretch>
        </p:blipFill>
        <p:spPr>
          <a:xfrm>
            <a:off x="200850" y="870225"/>
            <a:ext cx="8742299" cy="4124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39"/>
          <p:cNvSpPr txBox="1"/>
          <p:nvPr>
            <p:ph type="title"/>
          </p:nvPr>
        </p:nvSpPr>
        <p:spPr>
          <a:xfrm>
            <a:off x="720000" y="253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E</a:t>
            </a:r>
            <a:r>
              <a:rPr lang="en"/>
              <a:t>ERD</a:t>
            </a:r>
            <a:endParaRPr/>
          </a:p>
        </p:txBody>
      </p:sp>
      <p:pic>
        <p:nvPicPr>
          <p:cNvPr id="1471" name="Google Shape;1471;p39"/>
          <p:cNvPicPr preferRelativeResize="0"/>
          <p:nvPr/>
        </p:nvPicPr>
        <p:blipFill>
          <a:blip r:embed="rId3">
            <a:alphaModFix/>
          </a:blip>
          <a:stretch>
            <a:fillRect/>
          </a:stretch>
        </p:blipFill>
        <p:spPr>
          <a:xfrm>
            <a:off x="156300" y="884375"/>
            <a:ext cx="8831400" cy="411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0"/>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Database Creation</a:t>
            </a:r>
            <a:endParaRPr/>
          </a:p>
        </p:txBody>
      </p:sp>
      <p:sp>
        <p:nvSpPr>
          <p:cNvPr id="1477" name="Google Shape;1477;p40"/>
          <p:cNvSpPr txBox="1"/>
          <p:nvPr>
            <p:ph idx="1" type="body"/>
          </p:nvPr>
        </p:nvSpPr>
        <p:spPr>
          <a:xfrm>
            <a:off x="720000" y="1295175"/>
            <a:ext cx="7704000" cy="33306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First we had to setup our environment. We installed MySQL and MySQL Workbench locally.</a:t>
            </a:r>
            <a:endParaRPr sz="1400"/>
          </a:p>
          <a:p>
            <a:pPr indent="-317500" lvl="0" marL="457200" rtl="0" algn="l">
              <a:lnSpc>
                <a:spcPct val="100000"/>
              </a:lnSpc>
              <a:spcBef>
                <a:spcPts val="0"/>
              </a:spcBef>
              <a:spcAft>
                <a:spcPts val="0"/>
              </a:spcAft>
              <a:buSzPts val="1400"/>
              <a:buChar char="●"/>
            </a:pPr>
            <a:r>
              <a:rPr lang="en" sz="1400"/>
              <a:t>After we finished the ERD and RS in ERDPlus we generated the SQL code. We added some constraints and modified it, because it was incomplete.</a:t>
            </a:r>
            <a:endParaRPr sz="1400"/>
          </a:p>
          <a:p>
            <a:pPr indent="-317500" lvl="0" marL="457200" rtl="0" algn="l">
              <a:lnSpc>
                <a:spcPct val="100000"/>
              </a:lnSpc>
              <a:spcBef>
                <a:spcPts val="0"/>
              </a:spcBef>
              <a:spcAft>
                <a:spcPts val="0"/>
              </a:spcAft>
              <a:buSzPts val="1400"/>
              <a:buChar char="●"/>
            </a:pPr>
            <a:r>
              <a:rPr lang="en" sz="1400"/>
              <a:t>After many changes we had a final version of the database ready.</a:t>
            </a:r>
            <a:endParaRPr sz="1400"/>
          </a:p>
          <a:p>
            <a:pPr indent="-317500" lvl="0" marL="457200" rtl="0" algn="l">
              <a:lnSpc>
                <a:spcPct val="100000"/>
              </a:lnSpc>
              <a:spcBef>
                <a:spcPts val="0"/>
              </a:spcBef>
              <a:spcAft>
                <a:spcPts val="0"/>
              </a:spcAft>
              <a:buSzPts val="1400"/>
              <a:buChar char="●"/>
            </a:pPr>
            <a:r>
              <a:rPr lang="en" sz="1400"/>
              <a:t>Our database has 25 entities and 7 junction tables making a total of 32 tables.</a:t>
            </a:r>
            <a:endParaRPr sz="1400"/>
          </a:p>
          <a:p>
            <a:pPr indent="-317500" lvl="0" marL="457200" rtl="0" algn="l">
              <a:lnSpc>
                <a:spcPct val="100000"/>
              </a:lnSpc>
              <a:spcBef>
                <a:spcPts val="0"/>
              </a:spcBef>
              <a:spcAft>
                <a:spcPts val="0"/>
              </a:spcAft>
              <a:buSzPts val="1400"/>
              <a:buChar char="●"/>
            </a:pPr>
            <a:r>
              <a:rPr lang="en" sz="1400"/>
              <a:t>To fill our database with information we took advantage of the IDE’s GUI which makes it easy to generate INSERT statements.</a:t>
            </a:r>
            <a:endParaRPr sz="1400"/>
          </a:p>
          <a:p>
            <a:pPr indent="0" lvl="0" marL="0" rtl="0" algn="l">
              <a:lnSpc>
                <a:spcPct val="100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41"/>
          <p:cNvPicPr preferRelativeResize="0"/>
          <p:nvPr/>
        </p:nvPicPr>
        <p:blipFill>
          <a:blip r:embed="rId3">
            <a:alphaModFix/>
          </a:blip>
          <a:stretch>
            <a:fillRect/>
          </a:stretch>
        </p:blipFill>
        <p:spPr>
          <a:xfrm>
            <a:off x="634788" y="89625"/>
            <a:ext cx="7874425" cy="4964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42"/>
          <p:cNvPicPr preferRelativeResize="0"/>
          <p:nvPr/>
        </p:nvPicPr>
        <p:blipFill>
          <a:blip r:embed="rId3">
            <a:alphaModFix/>
          </a:blip>
          <a:stretch>
            <a:fillRect/>
          </a:stretch>
        </p:blipFill>
        <p:spPr>
          <a:xfrm>
            <a:off x="616812" y="116475"/>
            <a:ext cx="7910376" cy="4910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43"/>
          <p:cNvSpPr txBox="1"/>
          <p:nvPr>
            <p:ph type="title"/>
          </p:nvPr>
        </p:nvSpPr>
        <p:spPr>
          <a:xfrm>
            <a:off x="925900" y="1307100"/>
            <a:ext cx="7292100" cy="25293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4800"/>
              <a:buNone/>
            </a:pPr>
            <a:r>
              <a:rPr lang="en" sz="7500"/>
              <a:t>Managerial Queries</a:t>
            </a:r>
            <a:endParaRPr sz="7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44"/>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1 - Authenticate user from username and password</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200">
              <a:latin typeface="DM Sans"/>
              <a:ea typeface="DM Sans"/>
              <a:cs typeface="DM Sans"/>
              <a:sym typeface="DM Sans"/>
            </a:endParaRPr>
          </a:p>
          <a:p>
            <a:pPr indent="0" lvl="0" marL="457200" rtl="0" algn="l">
              <a:lnSpc>
                <a:spcPct val="115000"/>
              </a:lnSpc>
              <a:spcBef>
                <a:spcPts val="1200"/>
              </a:spcBef>
              <a:spcAft>
                <a:spcPts val="0"/>
              </a:spcAft>
              <a:buNone/>
            </a:pPr>
            <a:r>
              <a:t/>
            </a:r>
            <a:endParaRPr b="0" sz="12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a:latin typeface="DM Sans"/>
              <a:ea typeface="DM Sans"/>
              <a:cs typeface="DM Sans"/>
              <a:sym typeface="DM Sans"/>
            </a:endParaRPr>
          </a:p>
        </p:txBody>
      </p:sp>
      <p:sp>
        <p:nvSpPr>
          <p:cNvPr id="1498" name="Google Shape;1498;p44"/>
          <p:cNvSpPr txBox="1"/>
          <p:nvPr>
            <p:ph idx="1" type="body"/>
          </p:nvPr>
        </p:nvSpPr>
        <p:spPr>
          <a:xfrm>
            <a:off x="719150" y="128102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`Authentication`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user_id, </a:t>
            </a:r>
            <a:r>
              <a:rPr lang="en">
                <a:solidFill>
                  <a:srgbClr val="A6E22E"/>
                </a:solidFill>
                <a:latin typeface="Arial"/>
                <a:ea typeface="Arial"/>
                <a:cs typeface="Arial"/>
                <a:sym typeface="Arial"/>
              </a:rPr>
              <a:t>`first_name`</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`last_name`</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`password`</a:t>
            </a:r>
            <a:r>
              <a:rPr lang="en">
                <a:solidFill>
                  <a:srgbClr val="DDDDDD"/>
                </a:solidFill>
                <a:latin typeface="Arial"/>
                <a:ea typeface="Arial"/>
                <a:cs typeface="Arial"/>
                <a:sym typeface="Arial"/>
              </a:rPr>
              <a:t> = </a:t>
            </a:r>
            <a:r>
              <a:rPr lang="en">
                <a:solidFill>
                  <a:srgbClr val="A6E22E"/>
                </a:solidFill>
                <a:latin typeface="Arial"/>
                <a:ea typeface="Arial"/>
                <a:cs typeface="Arial"/>
                <a:sym typeface="Arial"/>
              </a:rPr>
              <a:t>'$2a$12$D3sepOMfL5NAYBDA8Nfk1OS/4uxtYCTekD2JDJZ3gmEsNbbqSuRw.'</a:t>
            </a:r>
            <a:endParaRPr>
              <a:solidFill>
                <a:srgbClr val="A6E22E"/>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AND</a:t>
            </a:r>
            <a:r>
              <a:rPr lang="en">
                <a:solidFill>
                  <a:srgbClr val="DDDDDD"/>
                </a:solidFill>
                <a:latin typeface="Arial"/>
                <a:ea typeface="Arial"/>
                <a:cs typeface="Arial"/>
                <a:sym typeface="Arial"/>
              </a:rPr>
              <a:t> username = </a:t>
            </a:r>
            <a:r>
              <a:rPr lang="en">
                <a:solidFill>
                  <a:srgbClr val="A6E22E"/>
                </a:solidFill>
                <a:latin typeface="Arial"/>
                <a:ea typeface="Arial"/>
                <a:cs typeface="Arial"/>
                <a:sym typeface="Arial"/>
              </a:rPr>
              <a:t>'ibreti'</a:t>
            </a:r>
            <a:r>
              <a:rPr lang="en">
                <a:solidFill>
                  <a:srgbClr val="DDDDDD"/>
                </a:solidFill>
                <a:latin typeface="Arial"/>
                <a:ea typeface="Arial"/>
                <a:cs typeface="Arial"/>
                <a:sym typeface="Arial"/>
              </a:rPr>
              <a:t>;</a:t>
            </a:r>
            <a:endParaRPr b="1">
              <a:solidFill>
                <a:srgbClr val="F92672"/>
              </a:solidFill>
              <a:latin typeface="Arial"/>
              <a:ea typeface="Arial"/>
              <a:cs typeface="Arial"/>
              <a:sym typeface="Aria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499" name="Google Shape;1499;p44"/>
          <p:cNvPicPr preferRelativeResize="0"/>
          <p:nvPr/>
        </p:nvPicPr>
        <p:blipFill>
          <a:blip r:embed="rId3">
            <a:alphaModFix/>
          </a:blip>
          <a:stretch>
            <a:fillRect/>
          </a:stretch>
        </p:blipFill>
        <p:spPr>
          <a:xfrm>
            <a:off x="3937250" y="3185050"/>
            <a:ext cx="3566150" cy="73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Contents</a:t>
            </a:r>
            <a:endParaRPr/>
          </a:p>
        </p:txBody>
      </p:sp>
      <p:sp>
        <p:nvSpPr>
          <p:cNvPr id="1351" name="Google Shape;1351;p27"/>
          <p:cNvSpPr txBox="1"/>
          <p:nvPr>
            <p:ph idx="1" type="subTitle"/>
          </p:nvPr>
        </p:nvSpPr>
        <p:spPr>
          <a:xfrm>
            <a:off x="807725" y="1660525"/>
            <a:ext cx="4550700" cy="260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t>Here’s what you’ll find in this presentation: </a:t>
            </a:r>
            <a:endParaRPr/>
          </a:p>
          <a:p>
            <a:pPr indent="-317500" lvl="0" marL="457200" rtl="0" algn="l">
              <a:lnSpc>
                <a:spcPct val="100000"/>
              </a:lnSpc>
              <a:spcBef>
                <a:spcPts val="0"/>
              </a:spcBef>
              <a:spcAft>
                <a:spcPts val="0"/>
              </a:spcAft>
              <a:buClr>
                <a:schemeClr val="dk1"/>
              </a:buClr>
              <a:buSzPts val="1400"/>
              <a:buFont typeface="DM Sans"/>
              <a:buAutoNum type="arabicPeriod"/>
            </a:pPr>
            <a:r>
              <a:rPr lang="en"/>
              <a:t>A short introduction to our team and project.</a:t>
            </a:r>
            <a:endParaRPr/>
          </a:p>
          <a:p>
            <a:pPr indent="-317500" lvl="0" marL="457200" rtl="0" algn="l">
              <a:lnSpc>
                <a:spcPct val="100000"/>
              </a:lnSpc>
              <a:spcBef>
                <a:spcPts val="0"/>
              </a:spcBef>
              <a:spcAft>
                <a:spcPts val="0"/>
              </a:spcAft>
              <a:buClr>
                <a:schemeClr val="dk1"/>
              </a:buClr>
              <a:buSzPts val="1400"/>
              <a:buFont typeface="DM Sans"/>
              <a:buAutoNum type="arabicPeriod"/>
            </a:pPr>
            <a:r>
              <a:rPr lang="en"/>
              <a:t>Requirements for this project.</a:t>
            </a:r>
            <a:endParaRPr/>
          </a:p>
          <a:p>
            <a:pPr indent="-317500" lvl="0" marL="457200" rtl="0" algn="l">
              <a:lnSpc>
                <a:spcPct val="100000"/>
              </a:lnSpc>
              <a:spcBef>
                <a:spcPts val="0"/>
              </a:spcBef>
              <a:spcAft>
                <a:spcPts val="0"/>
              </a:spcAft>
              <a:buClr>
                <a:schemeClr val="dk1"/>
              </a:buClr>
              <a:buSzPts val="1400"/>
              <a:buFont typeface="DM Sans"/>
              <a:buAutoNum type="arabicPeriod"/>
            </a:pPr>
            <a:r>
              <a:rPr lang="en"/>
              <a:t>Project execution</a:t>
            </a:r>
            <a:endParaRPr/>
          </a:p>
          <a:p>
            <a:pPr indent="-304800" lvl="0" marL="457200" rtl="0" algn="l">
              <a:lnSpc>
                <a:spcPct val="100000"/>
              </a:lnSpc>
              <a:spcBef>
                <a:spcPts val="0"/>
              </a:spcBef>
              <a:spcAft>
                <a:spcPts val="0"/>
              </a:spcAft>
              <a:buClr>
                <a:schemeClr val="dk1"/>
              </a:buClr>
              <a:buSzPts val="1200"/>
              <a:buFont typeface="DM Sans"/>
              <a:buAutoNum type="arabicPeriod"/>
            </a:pPr>
            <a:r>
              <a:rPr lang="en"/>
              <a:t>Research and idea consolidation</a:t>
            </a:r>
            <a:endParaRPr/>
          </a:p>
          <a:p>
            <a:pPr indent="-317500" lvl="0" marL="457200" rtl="0" algn="l">
              <a:lnSpc>
                <a:spcPct val="100000"/>
              </a:lnSpc>
              <a:spcBef>
                <a:spcPts val="0"/>
              </a:spcBef>
              <a:spcAft>
                <a:spcPts val="0"/>
              </a:spcAft>
              <a:buClr>
                <a:schemeClr val="dk1"/>
              </a:buClr>
              <a:buSzPts val="1400"/>
              <a:buFont typeface="DM Sans"/>
              <a:buAutoNum type="arabicPeriod"/>
            </a:pPr>
            <a:r>
              <a:rPr lang="en"/>
              <a:t>More improvement and optimization</a:t>
            </a:r>
            <a:endParaRPr sz="1600"/>
          </a:p>
        </p:txBody>
      </p:sp>
      <p:pic>
        <p:nvPicPr>
          <p:cNvPr id="1352" name="Google Shape;1352;p27"/>
          <p:cNvPicPr preferRelativeResize="0"/>
          <p:nvPr/>
        </p:nvPicPr>
        <p:blipFill>
          <a:blip r:embed="rId3">
            <a:alphaModFix/>
          </a:blip>
          <a:stretch>
            <a:fillRect/>
          </a:stretch>
        </p:blipFill>
        <p:spPr>
          <a:xfrm>
            <a:off x="5865150" y="1706725"/>
            <a:ext cx="2469300" cy="25167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45"/>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2</a:t>
            </a:r>
            <a:r>
              <a:rPr b="0" lang="en" sz="1400">
                <a:latin typeface="DM Sans"/>
                <a:ea typeface="DM Sans"/>
                <a:cs typeface="DM Sans"/>
                <a:sym typeface="DM Sans"/>
              </a:rPr>
              <a:t> - Count users for every department</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05" name="Google Shape;1505;p45"/>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`Student count per Department`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.department_id, </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members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department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.department_id = department.department_id</a:t>
            </a:r>
            <a:endParaRPr b="1">
              <a:solidFill>
                <a:srgbClr val="F92672"/>
              </a:solidFill>
              <a:latin typeface="Arial"/>
              <a:ea typeface="Arial"/>
              <a:cs typeface="Arial"/>
              <a:sym typeface="Arial"/>
            </a:endParaRPr>
          </a:p>
        </p:txBody>
      </p:sp>
      <p:pic>
        <p:nvPicPr>
          <p:cNvPr id="1506" name="Google Shape;1506;p45"/>
          <p:cNvPicPr preferRelativeResize="0"/>
          <p:nvPr/>
        </p:nvPicPr>
        <p:blipFill>
          <a:blip r:embed="rId3">
            <a:alphaModFix/>
          </a:blip>
          <a:stretch>
            <a:fillRect/>
          </a:stretch>
        </p:blipFill>
        <p:spPr>
          <a:xfrm>
            <a:off x="3432375" y="2573638"/>
            <a:ext cx="4521075" cy="87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46"/>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3 </a:t>
            </a:r>
            <a:r>
              <a:rPr b="0" lang="en" sz="1400">
                <a:latin typeface="DM Sans"/>
                <a:ea typeface="DM Sans"/>
                <a:cs typeface="DM Sans"/>
                <a:sym typeface="DM Sans"/>
              </a:rPr>
              <a:t>- Get the users with the most solved questions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12" name="Google Shape;1512;p46"/>
          <p:cNvSpPr txBox="1"/>
          <p:nvPr>
            <p:ph idx="1" type="body"/>
          </p:nvPr>
        </p:nvSpPr>
        <p:spPr>
          <a:xfrm>
            <a:off x="719150" y="1139075"/>
            <a:ext cx="7704000" cy="3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`Top 10`</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questions_solved </a:t>
            </a: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questions_solved </a:t>
            </a:r>
            <a:r>
              <a:rPr b="1" lang="en">
                <a:solidFill>
                  <a:srgbClr val="F92672"/>
                </a:solidFill>
                <a:latin typeface="Arial"/>
                <a:ea typeface="Arial"/>
                <a:cs typeface="Arial"/>
                <a:sym typeface="Arial"/>
              </a:rPr>
              <a:t>IS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NOT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NULL</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questions_solved </a:t>
            </a:r>
            <a:r>
              <a:rPr b="1" lang="en">
                <a:solidFill>
                  <a:srgbClr val="F92672"/>
                </a:solidFill>
                <a:latin typeface="Arial"/>
                <a:ea typeface="Arial"/>
                <a:cs typeface="Arial"/>
                <a:sym typeface="Arial"/>
              </a:rPr>
              <a:t>DESC</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last_name) </a:t>
            </a:r>
            <a:r>
              <a:rPr b="1" lang="en">
                <a:solidFill>
                  <a:srgbClr val="F92672"/>
                </a:solidFill>
                <a:latin typeface="Arial"/>
                <a:ea typeface="Arial"/>
                <a:cs typeface="Arial"/>
                <a:sym typeface="Arial"/>
              </a:rPr>
              <a:t>ASC</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LIMIT</a:t>
            </a:r>
            <a:r>
              <a:rPr lang="en">
                <a:solidFill>
                  <a:srgbClr val="DDDDDD"/>
                </a:solidFill>
                <a:latin typeface="Arial"/>
                <a:ea typeface="Arial"/>
                <a:cs typeface="Arial"/>
                <a:sym typeface="Arial"/>
              </a:rPr>
              <a:t> 10;</a:t>
            </a:r>
            <a:endParaRPr b="1" sz="1300">
              <a:solidFill>
                <a:srgbClr val="F92672"/>
              </a:solidFill>
              <a:latin typeface="Arial"/>
              <a:ea typeface="Arial"/>
              <a:cs typeface="Arial"/>
              <a:sym typeface="Arial"/>
            </a:endParaRPr>
          </a:p>
        </p:txBody>
      </p:sp>
      <p:pic>
        <p:nvPicPr>
          <p:cNvPr id="1513" name="Google Shape;1513;p46"/>
          <p:cNvPicPr preferRelativeResize="0"/>
          <p:nvPr/>
        </p:nvPicPr>
        <p:blipFill>
          <a:blip r:embed="rId3">
            <a:alphaModFix/>
          </a:blip>
          <a:stretch>
            <a:fillRect/>
          </a:stretch>
        </p:blipFill>
        <p:spPr>
          <a:xfrm>
            <a:off x="3780700" y="2760150"/>
            <a:ext cx="4048850" cy="154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47"/>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4</a:t>
            </a:r>
            <a:r>
              <a:rPr b="0" lang="en" sz="1400">
                <a:latin typeface="DM Sans"/>
                <a:ea typeface="DM Sans"/>
                <a:cs typeface="DM Sans"/>
                <a:sym typeface="DM Sans"/>
              </a:rPr>
              <a:t> - Get all users and their ranks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19" name="Google Shape;1519;p47"/>
          <p:cNvSpPr txBox="1"/>
          <p:nvPr>
            <p:ph idx="1" type="body"/>
          </p:nvPr>
        </p:nvSpPr>
        <p:spPr>
          <a:xfrm>
            <a:off x="719150" y="1139075"/>
            <a:ext cx="7704000" cy="3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and rank`</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r.</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'Rank'</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`rank`</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r</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u.rank_id = r.rank_id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r.rank_id </a:t>
            </a:r>
            <a:r>
              <a:rPr b="1" lang="en">
                <a:solidFill>
                  <a:srgbClr val="F92672"/>
                </a:solidFill>
                <a:latin typeface="Arial"/>
                <a:ea typeface="Arial"/>
                <a:cs typeface="Arial"/>
                <a:sym typeface="Arial"/>
              </a:rPr>
              <a:t>DESC</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ASC</a:t>
            </a:r>
            <a:r>
              <a:rPr lang="en">
                <a:solidFill>
                  <a:srgbClr val="DDDDDD"/>
                </a:solidFill>
                <a:latin typeface="Arial"/>
                <a:ea typeface="Arial"/>
                <a:cs typeface="Arial"/>
                <a:sym typeface="Arial"/>
              </a:rPr>
              <a:t>;</a:t>
            </a:r>
            <a:endParaRPr b="1">
              <a:solidFill>
                <a:srgbClr val="F92672"/>
              </a:solidFill>
              <a:latin typeface="Arial"/>
              <a:ea typeface="Arial"/>
              <a:cs typeface="Arial"/>
              <a:sym typeface="Arial"/>
            </a:endParaRPr>
          </a:p>
        </p:txBody>
      </p:sp>
      <p:pic>
        <p:nvPicPr>
          <p:cNvPr id="1520" name="Google Shape;1520;p47"/>
          <p:cNvPicPr preferRelativeResize="0"/>
          <p:nvPr/>
        </p:nvPicPr>
        <p:blipFill>
          <a:blip r:embed="rId3">
            <a:alphaModFix/>
          </a:blip>
          <a:stretch>
            <a:fillRect/>
          </a:stretch>
        </p:blipFill>
        <p:spPr>
          <a:xfrm>
            <a:off x="5207178" y="3108675"/>
            <a:ext cx="2854425" cy="1421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48"/>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5</a:t>
            </a:r>
            <a:r>
              <a:rPr b="0" lang="en" sz="1400">
                <a:latin typeface="DM Sans"/>
                <a:ea typeface="DM Sans"/>
                <a:cs typeface="DM Sans"/>
                <a:sym typeface="DM Sans"/>
              </a:rPr>
              <a:t> - Get all users, groups and contests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26" name="Google Shape;1526;p48"/>
          <p:cNvSpPr txBox="1"/>
          <p:nvPr>
            <p:ph idx="1" type="body"/>
          </p:nvPr>
        </p:nvSpPr>
        <p:spPr>
          <a:xfrm>
            <a:off x="719150" y="1139075"/>
            <a:ext cx="7704000" cy="3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`Users groups and contests`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g</a:t>
            </a:r>
            <a:r>
              <a:rPr lang="en">
                <a:solidFill>
                  <a:srgbClr val="DDDDDD"/>
                </a:solidFill>
                <a:latin typeface="Arial"/>
                <a:ea typeface="Arial"/>
                <a:cs typeface="Arial"/>
                <a:sym typeface="Arial"/>
              </a:rPr>
              <a:t>.group_id, g.</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c</a:t>
            </a:r>
            <a:r>
              <a:rPr lang="en">
                <a:solidFill>
                  <a:srgbClr val="DDDDDD"/>
                </a:solidFill>
                <a:latin typeface="Arial"/>
                <a:ea typeface="Arial"/>
                <a:cs typeface="Arial"/>
                <a:sym typeface="Arial"/>
              </a:rPr>
              <a:t>.contest_id, c.</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'Contest'</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group_user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g_u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u.user_id = g_u.user_id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g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g_u.group_id = g.group_id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contest_group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c_g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g.group_id = c_g.group_id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contest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c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c_g.contest_id = c.contest_id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ASC</a:t>
            </a:r>
            <a:r>
              <a:rPr lang="en">
                <a:solidFill>
                  <a:srgbClr val="DDDDDD"/>
                </a:solidFill>
                <a:latin typeface="Arial"/>
                <a:ea typeface="Arial"/>
                <a:cs typeface="Arial"/>
                <a:sym typeface="Arial"/>
              </a:rPr>
              <a:t>;</a:t>
            </a:r>
            <a:endParaRPr b="1">
              <a:solidFill>
                <a:srgbClr val="F92672"/>
              </a:solidFill>
              <a:latin typeface="Arial"/>
              <a:ea typeface="Arial"/>
              <a:cs typeface="Arial"/>
              <a:sym typeface="Arial"/>
            </a:endParaRPr>
          </a:p>
        </p:txBody>
      </p:sp>
      <p:pic>
        <p:nvPicPr>
          <p:cNvPr id="1527" name="Google Shape;1527;p48"/>
          <p:cNvPicPr preferRelativeResize="0"/>
          <p:nvPr/>
        </p:nvPicPr>
        <p:blipFill>
          <a:blip r:embed="rId3">
            <a:alphaModFix/>
          </a:blip>
          <a:stretch>
            <a:fillRect/>
          </a:stretch>
        </p:blipFill>
        <p:spPr>
          <a:xfrm>
            <a:off x="3416075" y="3618800"/>
            <a:ext cx="497205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49"/>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6 </a:t>
            </a:r>
            <a:r>
              <a:rPr b="0" lang="en" sz="1400">
                <a:latin typeface="DM Sans"/>
                <a:ea typeface="DM Sans"/>
                <a:cs typeface="DM Sans"/>
                <a:sym typeface="DM Sans"/>
              </a:rPr>
              <a:t>- Get </a:t>
            </a:r>
            <a:r>
              <a:rPr b="0" lang="en" sz="1400">
                <a:latin typeface="DM Sans"/>
                <a:ea typeface="DM Sans"/>
                <a:cs typeface="DM Sans"/>
                <a:sym typeface="DM Sans"/>
              </a:rPr>
              <a:t>all average points per group</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200">
              <a:latin typeface="DM Sans"/>
              <a:ea typeface="DM Sans"/>
              <a:cs typeface="DM Sans"/>
              <a:sym typeface="DM Sans"/>
            </a:endParaRPr>
          </a:p>
          <a:p>
            <a:pPr indent="0" lvl="0" marL="457200" rtl="0" algn="l">
              <a:lnSpc>
                <a:spcPct val="115000"/>
              </a:lnSpc>
              <a:spcBef>
                <a:spcPts val="1200"/>
              </a:spcBef>
              <a:spcAft>
                <a:spcPts val="0"/>
              </a:spcAft>
              <a:buNone/>
            </a:pPr>
            <a:r>
              <a:t/>
            </a:r>
            <a:endParaRPr b="0" sz="12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a:latin typeface="DM Sans"/>
              <a:ea typeface="DM Sans"/>
              <a:cs typeface="DM Sans"/>
              <a:sym typeface="DM Sans"/>
            </a:endParaRPr>
          </a:p>
        </p:txBody>
      </p:sp>
      <p:sp>
        <p:nvSpPr>
          <p:cNvPr id="1533" name="Google Shape;1533;p49"/>
          <p:cNvSpPr txBox="1"/>
          <p:nvPr>
            <p:ph idx="1" type="body"/>
          </p:nvPr>
        </p:nvSpPr>
        <p:spPr>
          <a:xfrm>
            <a:off x="719150" y="128102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`Average points per 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group_id</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AVG</a:t>
            </a:r>
            <a:r>
              <a:rPr lang="en">
                <a:solidFill>
                  <a:srgbClr val="DDDDDD"/>
                </a:solidFill>
                <a:latin typeface="Arial"/>
                <a:ea typeface="Arial"/>
                <a:cs typeface="Arial"/>
                <a:sym typeface="Arial"/>
              </a:rPr>
              <a:t>(points)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 g.group_id, </a:t>
            </a:r>
            <a:r>
              <a:rPr lang="en">
                <a:solidFill>
                  <a:srgbClr val="A6E22E"/>
                </a:solidFill>
                <a:latin typeface="Arial"/>
                <a:ea typeface="Arial"/>
                <a:cs typeface="Arial"/>
                <a:sym typeface="Arial"/>
              </a:rPr>
              <a:t>`name`</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group_user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g_u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g_u.user_id =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g</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g.group_id = g_u.group_id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g.student_group_id </a:t>
            </a:r>
            <a:r>
              <a:rPr b="1" lang="en">
                <a:solidFill>
                  <a:srgbClr val="F92672"/>
                </a:solidFill>
                <a:latin typeface="Arial"/>
                <a:ea typeface="Arial"/>
                <a:cs typeface="Arial"/>
                <a:sym typeface="Arial"/>
              </a:rPr>
              <a:t>IS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NOT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NULL</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g_u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assignment_user</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assignment_user.user_id = g_u.user_id</a:t>
            </a:r>
            <a:endParaRPr>
              <a:solidFill>
                <a:srgbClr val="DDDDDD"/>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g_u.group_id;</a:t>
            </a:r>
            <a:endParaRPr b="1">
              <a:solidFill>
                <a:srgbClr val="F92672"/>
              </a:solidFill>
              <a:latin typeface="Arial"/>
              <a:ea typeface="Arial"/>
              <a:cs typeface="Arial"/>
              <a:sym typeface="Aria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534" name="Google Shape;1534;p49"/>
          <p:cNvPicPr preferRelativeResize="0"/>
          <p:nvPr/>
        </p:nvPicPr>
        <p:blipFill>
          <a:blip r:embed="rId3">
            <a:alphaModFix/>
          </a:blip>
          <a:stretch>
            <a:fillRect/>
          </a:stretch>
        </p:blipFill>
        <p:spPr>
          <a:xfrm>
            <a:off x="4478450" y="2495001"/>
            <a:ext cx="3832350" cy="902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50"/>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7 </a:t>
            </a:r>
            <a:r>
              <a:rPr b="0" lang="en" sz="1400">
                <a:latin typeface="DM Sans"/>
                <a:ea typeface="DM Sans"/>
                <a:cs typeface="DM Sans"/>
                <a:sym typeface="DM Sans"/>
              </a:rPr>
              <a:t>- Get all submissions submitted at most 24 hours after assignment creation</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40" name="Google Shape;1540;p50"/>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`Submissions 1 day before assignment creation`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TIMESTAMPDIFF</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HOUR</a:t>
            </a:r>
            <a:r>
              <a:rPr lang="en">
                <a:solidFill>
                  <a:srgbClr val="DDDDDD"/>
                </a:solidFill>
                <a:latin typeface="Arial"/>
                <a:ea typeface="Arial"/>
                <a:cs typeface="Arial"/>
                <a:sym typeface="Arial"/>
              </a:rPr>
              <a:t>, a.created_at, s.created_at)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'Hour Difference'</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submission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U.user_id = s.user_id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assignment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s.assignment_id = a.assignment_id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TIMESTAMPDIFF</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HOUR</a:t>
            </a:r>
            <a:r>
              <a:rPr lang="en">
                <a:solidFill>
                  <a:srgbClr val="DDDDDD"/>
                </a:solidFill>
                <a:latin typeface="Arial"/>
                <a:ea typeface="Arial"/>
                <a:cs typeface="Arial"/>
                <a:sym typeface="Arial"/>
              </a:rPr>
              <a:t>, a.created_at, s.created_at) &lt; 24;</a:t>
            </a:r>
            <a:endParaRPr b="1">
              <a:solidFill>
                <a:srgbClr val="F92672"/>
              </a:solidFill>
              <a:latin typeface="Arial"/>
              <a:ea typeface="Arial"/>
              <a:cs typeface="Arial"/>
              <a:sym typeface="Arial"/>
            </a:endParaRPr>
          </a:p>
        </p:txBody>
      </p:sp>
      <p:pic>
        <p:nvPicPr>
          <p:cNvPr id="1541" name="Google Shape;1541;p50"/>
          <p:cNvPicPr preferRelativeResize="0"/>
          <p:nvPr/>
        </p:nvPicPr>
        <p:blipFill>
          <a:blip r:embed="rId3">
            <a:alphaModFix/>
          </a:blip>
          <a:stretch>
            <a:fillRect/>
          </a:stretch>
        </p:blipFill>
        <p:spPr>
          <a:xfrm>
            <a:off x="3607375" y="3756800"/>
            <a:ext cx="4815900" cy="89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51"/>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8</a:t>
            </a:r>
            <a:r>
              <a:rPr b="0" lang="en" sz="1400">
                <a:latin typeface="DM Sans"/>
                <a:ea typeface="DM Sans"/>
                <a:cs typeface="DM Sans"/>
                <a:sym typeface="DM Sans"/>
              </a:rPr>
              <a:t> - Get all submissions submitted after the deadline</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47" name="Google Shape;1547;p51"/>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`Submissions after deadline`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TIMESTAMPDIFF</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HOUR</a:t>
            </a:r>
            <a:r>
              <a:rPr lang="en">
                <a:solidFill>
                  <a:srgbClr val="DDDDDD"/>
                </a:solidFill>
                <a:latin typeface="Arial"/>
                <a:ea typeface="Arial"/>
                <a:cs typeface="Arial"/>
                <a:sym typeface="Arial"/>
              </a:rPr>
              <a:t>, a.deadline, s.created_at)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`Hour Difference`</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submission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u.user_id = s.user_id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assignment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s.assignment_id = a.assignment_id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TIMESTAMPDIFF</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HOUR</a:t>
            </a:r>
            <a:r>
              <a:rPr lang="en">
                <a:solidFill>
                  <a:srgbClr val="DDDDDD"/>
                </a:solidFill>
                <a:latin typeface="Arial"/>
                <a:ea typeface="Arial"/>
                <a:cs typeface="Arial"/>
                <a:sym typeface="Arial"/>
              </a:rPr>
              <a:t>, a.deadline, s.created_at) &gt;= 0;</a:t>
            </a:r>
            <a:endParaRPr b="1" sz="1100">
              <a:solidFill>
                <a:srgbClr val="F92672"/>
              </a:solidFill>
              <a:latin typeface="Arial"/>
              <a:ea typeface="Arial"/>
              <a:cs typeface="Arial"/>
              <a:sym typeface="Arial"/>
            </a:endParaRPr>
          </a:p>
        </p:txBody>
      </p:sp>
      <p:pic>
        <p:nvPicPr>
          <p:cNvPr id="1548" name="Google Shape;1548;p51"/>
          <p:cNvPicPr preferRelativeResize="0"/>
          <p:nvPr/>
        </p:nvPicPr>
        <p:blipFill>
          <a:blip r:embed="rId3">
            <a:alphaModFix/>
          </a:blip>
          <a:stretch>
            <a:fillRect/>
          </a:stretch>
        </p:blipFill>
        <p:spPr>
          <a:xfrm>
            <a:off x="3917050" y="3763878"/>
            <a:ext cx="4327050" cy="84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2"/>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9</a:t>
            </a:r>
            <a:r>
              <a:rPr b="0" lang="en" sz="1400">
                <a:latin typeface="DM Sans"/>
                <a:ea typeface="DM Sans"/>
                <a:cs typeface="DM Sans"/>
                <a:sym typeface="DM Sans"/>
              </a:rPr>
              <a:t> - Get </a:t>
            </a:r>
            <a:r>
              <a:rPr b="0" lang="en" sz="1400">
                <a:latin typeface="DM Sans"/>
                <a:ea typeface="DM Sans"/>
                <a:cs typeface="DM Sans"/>
                <a:sym typeface="DM Sans"/>
              </a:rPr>
              <a:t>all points for a group for an assignment</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54" name="Google Shape;1554;p52"/>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92672"/>
                </a:solidFill>
                <a:latin typeface="Arial"/>
                <a:ea typeface="Arial"/>
                <a:cs typeface="Arial"/>
                <a:sym typeface="Arial"/>
              </a:rPr>
              <a:t>CREATE</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VIEW</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`Points for specific assignment and specific group`</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AS</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SELECT</a:t>
            </a:r>
            <a:r>
              <a:rPr lang="en" sz="1000">
                <a:solidFill>
                  <a:srgbClr val="DDDDDD"/>
                </a:solidFill>
                <a:latin typeface="Arial"/>
                <a:ea typeface="Arial"/>
                <a:cs typeface="Arial"/>
                <a:sym typeface="Arial"/>
              </a:rPr>
              <a:t> u.user_id, </a:t>
            </a:r>
            <a:r>
              <a:rPr b="1" lang="en" sz="1000">
                <a:solidFill>
                  <a:srgbClr val="F92672"/>
                </a:solidFill>
                <a:latin typeface="Arial"/>
                <a:ea typeface="Arial"/>
                <a:cs typeface="Arial"/>
                <a:sym typeface="Arial"/>
              </a:rPr>
              <a:t>CONCAT</a:t>
            </a:r>
            <a:r>
              <a:rPr lang="en" sz="1000">
                <a:solidFill>
                  <a:srgbClr val="DDDDDD"/>
                </a:solidFill>
                <a:latin typeface="Arial"/>
                <a:ea typeface="Arial"/>
                <a:cs typeface="Arial"/>
                <a:sym typeface="Arial"/>
              </a:rPr>
              <a:t>(u.first_name, </a:t>
            </a:r>
            <a:r>
              <a:rPr lang="en" sz="1000">
                <a:solidFill>
                  <a:srgbClr val="A6E22E"/>
                </a:solidFill>
                <a:latin typeface="Arial"/>
                <a:ea typeface="Arial"/>
                <a:cs typeface="Arial"/>
                <a:sym typeface="Arial"/>
              </a:rPr>
              <a:t>" "</a:t>
            </a:r>
            <a:r>
              <a:rPr lang="en" sz="1000">
                <a:solidFill>
                  <a:srgbClr val="DDDDDD"/>
                </a:solidFill>
                <a:latin typeface="Arial"/>
                <a:ea typeface="Arial"/>
                <a:cs typeface="Arial"/>
                <a:sym typeface="Arial"/>
              </a:rPr>
              <a:t>, u.last_name)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'User Full Name'</a:t>
            </a:r>
            <a:r>
              <a:rPr lang="en" sz="1000">
                <a:solidFill>
                  <a:srgbClr val="DDDDDD"/>
                </a:solidFill>
                <a:latin typeface="Arial"/>
                <a:ea typeface="Arial"/>
                <a:cs typeface="Arial"/>
                <a:sym typeface="Arial"/>
              </a:rPr>
              <a:t>, a.assignment_id,</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a.</a:t>
            </a:r>
            <a:r>
              <a:rPr lang="en" sz="1000">
                <a:solidFill>
                  <a:srgbClr val="A6E22E"/>
                </a:solidFill>
                <a:latin typeface="Arial"/>
                <a:ea typeface="Arial"/>
                <a:cs typeface="Arial"/>
                <a:sym typeface="Arial"/>
              </a:rPr>
              <a:t>`name`</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'Assignment Name'</a:t>
            </a:r>
            <a:r>
              <a:rPr lang="en" sz="1000">
                <a:solidFill>
                  <a:srgbClr val="DDDDDD"/>
                </a:solidFill>
                <a:latin typeface="Arial"/>
                <a:ea typeface="Arial"/>
                <a:cs typeface="Arial"/>
                <a:sym typeface="Arial"/>
              </a:rPr>
              <a:t>, g.group_id, g.</a:t>
            </a:r>
            <a:r>
              <a:rPr lang="en" sz="1000">
                <a:solidFill>
                  <a:srgbClr val="A6E22E"/>
                </a:solidFill>
                <a:latin typeface="Arial"/>
                <a:ea typeface="Arial"/>
                <a:cs typeface="Arial"/>
                <a:sym typeface="Arial"/>
              </a:rPr>
              <a:t>`name`</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'Group name'</a:t>
            </a:r>
            <a:r>
              <a:rPr lang="en" sz="1000">
                <a:solidFill>
                  <a:srgbClr val="DDDDDD"/>
                </a:solidFill>
                <a:latin typeface="Arial"/>
                <a:ea typeface="Arial"/>
                <a:cs typeface="Arial"/>
                <a:sym typeface="Arial"/>
              </a:rPr>
              <a:t>, points</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FROM</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`user`</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u </a:t>
            </a:r>
            <a:r>
              <a:rPr b="1" lang="en" sz="1000">
                <a:solidFill>
                  <a:srgbClr val="F92672"/>
                </a:solidFill>
                <a:latin typeface="Arial"/>
                <a:ea typeface="Arial"/>
                <a:cs typeface="Arial"/>
                <a:sym typeface="Arial"/>
              </a:rPr>
              <a:t>JOIN</a:t>
            </a:r>
            <a:r>
              <a:rPr lang="en" sz="1000">
                <a:solidFill>
                  <a:srgbClr val="DDDDDD"/>
                </a:solidFill>
                <a:latin typeface="Arial"/>
                <a:ea typeface="Arial"/>
                <a:cs typeface="Arial"/>
                <a:sym typeface="Arial"/>
              </a:rPr>
              <a:t> assignment_user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a_u </a:t>
            </a:r>
            <a:r>
              <a:rPr b="1" lang="en" sz="1000">
                <a:solidFill>
                  <a:srgbClr val="F92672"/>
                </a:solidFill>
                <a:latin typeface="Arial"/>
                <a:ea typeface="Arial"/>
                <a:cs typeface="Arial"/>
                <a:sym typeface="Arial"/>
              </a:rPr>
              <a:t>ON</a:t>
            </a:r>
            <a:r>
              <a:rPr lang="en" sz="1000">
                <a:solidFill>
                  <a:srgbClr val="DDDDDD"/>
                </a:solidFill>
                <a:latin typeface="Arial"/>
                <a:ea typeface="Arial"/>
                <a:cs typeface="Arial"/>
                <a:sym typeface="Arial"/>
              </a:rPr>
              <a:t> u.user_id = a_u.user_id </a:t>
            </a:r>
            <a:r>
              <a:rPr b="1" lang="en" sz="1000">
                <a:solidFill>
                  <a:srgbClr val="F92672"/>
                </a:solidFill>
                <a:latin typeface="Arial"/>
                <a:ea typeface="Arial"/>
                <a:cs typeface="Arial"/>
                <a:sym typeface="Arial"/>
              </a:rPr>
              <a:t>JOIN</a:t>
            </a:r>
            <a:r>
              <a:rPr lang="en" sz="1000">
                <a:solidFill>
                  <a:srgbClr val="DDDDDD"/>
                </a:solidFill>
                <a:latin typeface="Arial"/>
                <a:ea typeface="Arial"/>
                <a:cs typeface="Arial"/>
                <a:sym typeface="Arial"/>
              </a:rPr>
              <a:t> assignment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a </a:t>
            </a:r>
            <a:endParaRPr sz="1000">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rgbClr val="F92672"/>
                </a:solidFill>
                <a:latin typeface="Arial"/>
                <a:ea typeface="Arial"/>
                <a:cs typeface="Arial"/>
                <a:sym typeface="Arial"/>
              </a:rPr>
              <a:t>ON</a:t>
            </a:r>
            <a:r>
              <a:rPr lang="en" sz="1000">
                <a:solidFill>
                  <a:srgbClr val="DDDDDD"/>
                </a:solidFill>
                <a:latin typeface="Arial"/>
                <a:ea typeface="Arial"/>
                <a:cs typeface="Arial"/>
                <a:sym typeface="Arial"/>
              </a:rPr>
              <a:t> a_u.assignment_id = a.assignment_id</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JOIN</a:t>
            </a:r>
            <a:r>
              <a:rPr lang="en" sz="1000">
                <a:solidFill>
                  <a:srgbClr val="DDDDDD"/>
                </a:solidFill>
                <a:latin typeface="Arial"/>
                <a:ea typeface="Arial"/>
                <a:cs typeface="Arial"/>
                <a:sym typeface="Arial"/>
              </a:rPr>
              <a:t> group_user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g_u</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ON</a:t>
            </a:r>
            <a:r>
              <a:rPr lang="en" sz="1000">
                <a:solidFill>
                  <a:srgbClr val="DDDDDD"/>
                </a:solidFill>
                <a:latin typeface="Arial"/>
                <a:ea typeface="Arial"/>
                <a:cs typeface="Arial"/>
                <a:sym typeface="Arial"/>
              </a:rPr>
              <a:t> u.user_id = g_u.user_id</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JOIN</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`group`</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AS</a:t>
            </a:r>
            <a:r>
              <a:rPr lang="en" sz="1000">
                <a:solidFill>
                  <a:srgbClr val="DDDDDD"/>
                </a:solidFill>
                <a:latin typeface="Arial"/>
                <a:ea typeface="Arial"/>
                <a:cs typeface="Arial"/>
                <a:sym typeface="Arial"/>
              </a:rPr>
              <a:t> g</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ON</a:t>
            </a:r>
            <a:r>
              <a:rPr lang="en" sz="1000">
                <a:solidFill>
                  <a:srgbClr val="DDDDDD"/>
                </a:solidFill>
                <a:latin typeface="Arial"/>
                <a:ea typeface="Arial"/>
                <a:cs typeface="Arial"/>
                <a:sym typeface="Arial"/>
              </a:rPr>
              <a:t> g_u.group_id = g.group_id</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WHERE</a:t>
            </a:r>
            <a:r>
              <a:rPr lang="en" sz="1000">
                <a:solidFill>
                  <a:srgbClr val="DDDDDD"/>
                </a:solidFill>
                <a:latin typeface="Arial"/>
                <a:ea typeface="Arial"/>
                <a:cs typeface="Arial"/>
                <a:sym typeface="Arial"/>
              </a:rPr>
              <a:t> g.group_id = (</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SELECT</a:t>
            </a: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group_id</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FROM</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`group`</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WHERE</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`name`</a:t>
            </a:r>
            <a:r>
              <a:rPr lang="en" sz="1000">
                <a:solidFill>
                  <a:srgbClr val="DDDDDD"/>
                </a:solidFill>
                <a:latin typeface="Arial"/>
                <a:ea typeface="Arial"/>
                <a:cs typeface="Arial"/>
                <a:sym typeface="Arial"/>
              </a:rPr>
              <a:t> = </a:t>
            </a:r>
            <a:r>
              <a:rPr lang="en" sz="1000">
                <a:solidFill>
                  <a:srgbClr val="A6E22E"/>
                </a:solidFill>
                <a:latin typeface="Arial"/>
                <a:ea typeface="Arial"/>
                <a:cs typeface="Arial"/>
                <a:sym typeface="Arial"/>
              </a:rPr>
              <a:t>'CEN 2020 B'</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a:t>
            </a:r>
            <a:br>
              <a:rPr lang="en" sz="1000">
                <a:solidFill>
                  <a:srgbClr val="DDDDDD"/>
                </a:solidFill>
                <a:latin typeface="Arial"/>
                <a:ea typeface="Arial"/>
                <a:cs typeface="Arial"/>
                <a:sym typeface="Arial"/>
              </a:rPr>
            </a:br>
            <a:r>
              <a:rPr b="1" lang="en" sz="1000">
                <a:solidFill>
                  <a:srgbClr val="F92672"/>
                </a:solidFill>
                <a:latin typeface="Arial"/>
                <a:ea typeface="Arial"/>
                <a:cs typeface="Arial"/>
                <a:sym typeface="Arial"/>
              </a:rPr>
              <a:t>AND</a:t>
            </a:r>
            <a:r>
              <a:rPr lang="en" sz="1000">
                <a:solidFill>
                  <a:srgbClr val="DDDDDD"/>
                </a:solidFill>
                <a:latin typeface="Arial"/>
                <a:ea typeface="Arial"/>
                <a:cs typeface="Arial"/>
                <a:sym typeface="Arial"/>
              </a:rPr>
              <a:t> a.assignment_id = (</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SELECT</a:t>
            </a:r>
            <a:r>
              <a:rPr lang="en" sz="1000">
                <a:solidFill>
                  <a:srgbClr val="DDDDDD"/>
                </a:solidFill>
                <a:latin typeface="Arial"/>
                <a:ea typeface="Arial"/>
                <a:cs typeface="Arial"/>
                <a:sym typeface="Arial"/>
              </a:rPr>
              <a:t> assignment_id</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FROM</a:t>
            </a:r>
            <a:r>
              <a:rPr lang="en" sz="1000">
                <a:solidFill>
                  <a:srgbClr val="DDDDDD"/>
                </a:solidFill>
                <a:latin typeface="Arial"/>
                <a:ea typeface="Arial"/>
                <a:cs typeface="Arial"/>
                <a:sym typeface="Arial"/>
              </a:rPr>
              <a:t> assignment</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  	</a:t>
            </a:r>
            <a:r>
              <a:rPr b="1" lang="en" sz="1000">
                <a:solidFill>
                  <a:srgbClr val="F92672"/>
                </a:solidFill>
                <a:latin typeface="Arial"/>
                <a:ea typeface="Arial"/>
                <a:cs typeface="Arial"/>
                <a:sym typeface="Arial"/>
              </a:rPr>
              <a:t>WHERE</a:t>
            </a:r>
            <a:r>
              <a:rPr lang="en" sz="1000">
                <a:solidFill>
                  <a:srgbClr val="DDDDDD"/>
                </a:solidFill>
                <a:latin typeface="Arial"/>
                <a:ea typeface="Arial"/>
                <a:cs typeface="Arial"/>
                <a:sym typeface="Arial"/>
              </a:rPr>
              <a:t> </a:t>
            </a:r>
            <a:r>
              <a:rPr lang="en" sz="1000">
                <a:solidFill>
                  <a:srgbClr val="A6E22E"/>
                </a:solidFill>
                <a:latin typeface="Arial"/>
                <a:ea typeface="Arial"/>
                <a:cs typeface="Arial"/>
                <a:sym typeface="Arial"/>
              </a:rPr>
              <a:t>`name`</a:t>
            </a:r>
            <a:r>
              <a:rPr lang="en" sz="1000">
                <a:solidFill>
                  <a:srgbClr val="DDDDDD"/>
                </a:solidFill>
                <a:latin typeface="Arial"/>
                <a:ea typeface="Arial"/>
                <a:cs typeface="Arial"/>
                <a:sym typeface="Arial"/>
              </a:rPr>
              <a:t> = </a:t>
            </a:r>
            <a:r>
              <a:rPr lang="en" sz="1000">
                <a:solidFill>
                  <a:srgbClr val="A6E22E"/>
                </a:solidFill>
                <a:latin typeface="Arial"/>
                <a:ea typeface="Arial"/>
                <a:cs typeface="Arial"/>
                <a:sym typeface="Arial"/>
              </a:rPr>
              <a:t>'Homework week 1'</a:t>
            </a:r>
            <a:br>
              <a:rPr lang="en" sz="1000">
                <a:solidFill>
                  <a:srgbClr val="DDDDDD"/>
                </a:solidFill>
                <a:latin typeface="Arial"/>
                <a:ea typeface="Arial"/>
                <a:cs typeface="Arial"/>
                <a:sym typeface="Arial"/>
              </a:rPr>
            </a:br>
            <a:r>
              <a:rPr lang="en" sz="1000">
                <a:solidFill>
                  <a:srgbClr val="DDDDDD"/>
                </a:solidFill>
                <a:latin typeface="Arial"/>
                <a:ea typeface="Arial"/>
                <a:cs typeface="Arial"/>
                <a:sym typeface="Arial"/>
              </a:rPr>
              <a:t>);</a:t>
            </a:r>
            <a:endParaRPr b="1" sz="900">
              <a:solidFill>
                <a:srgbClr val="F92672"/>
              </a:solidFill>
              <a:latin typeface="Arial"/>
              <a:ea typeface="Arial"/>
              <a:cs typeface="Arial"/>
              <a:sym typeface="Arial"/>
            </a:endParaRPr>
          </a:p>
        </p:txBody>
      </p:sp>
      <p:pic>
        <p:nvPicPr>
          <p:cNvPr id="1555" name="Google Shape;1555;p52"/>
          <p:cNvPicPr preferRelativeResize="0"/>
          <p:nvPr/>
        </p:nvPicPr>
        <p:blipFill>
          <a:blip r:embed="rId3">
            <a:alphaModFix/>
          </a:blip>
          <a:stretch>
            <a:fillRect/>
          </a:stretch>
        </p:blipFill>
        <p:spPr>
          <a:xfrm>
            <a:off x="2828850" y="2655813"/>
            <a:ext cx="5594300" cy="709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53"/>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10 </a:t>
            </a:r>
            <a:r>
              <a:rPr b="0" lang="en" sz="1400">
                <a:latin typeface="DM Sans"/>
                <a:ea typeface="DM Sans"/>
                <a:cs typeface="DM Sans"/>
                <a:sym typeface="DM Sans"/>
              </a:rPr>
              <a:t>- Get all TODO-s with at least 5 questions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61" name="Google Shape;1561;p53"/>
          <p:cNvSpPr txBox="1"/>
          <p:nvPr>
            <p:ph idx="1" type="body"/>
          </p:nvPr>
        </p:nvSpPr>
        <p:spPr>
          <a:xfrm>
            <a:off x="719150" y="1139075"/>
            <a:ext cx="7704000" cy="3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 Do's with at least 5 questions`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t.todo_id, t.</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'TODO Name'</a:t>
            </a:r>
            <a:r>
              <a:rPr lang="en">
                <a:solidFill>
                  <a:srgbClr val="DDDDDD"/>
                </a:solidFill>
                <a:latin typeface="Arial"/>
                <a:ea typeface="Arial"/>
                <a:cs typeface="Arial"/>
                <a:sym typeface="Arial"/>
              </a:rPr>
              <a:t>, t.</a:t>
            </a:r>
            <a:r>
              <a:rPr lang="en">
                <a:solidFill>
                  <a:srgbClr val="A6E22E"/>
                </a:solidFill>
                <a:latin typeface="Arial"/>
                <a:ea typeface="Arial"/>
                <a:cs typeface="Arial"/>
                <a:sym typeface="Arial"/>
              </a:rPr>
              <a:t>`description`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'TODO Description'</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u</a:t>
            </a:r>
            <a:r>
              <a:rPr lang="en">
                <a:solidFill>
                  <a:srgbClr val="DDDDDD"/>
                </a:solidFill>
                <a:latin typeface="Arial"/>
                <a:ea typeface="Arial"/>
                <a:cs typeface="Arial"/>
                <a:sym typeface="Arial"/>
              </a:rPr>
              <a:t>.user_id, </a:t>
            </a: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(q.question_id)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'Number of questions'</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todo_question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t_q</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todo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t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t_q.todo_id = t.todo_id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t_q.question_id = 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t.user_id =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t.todo_id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HAVING</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(q.question_id) &gt;= 5;</a:t>
            </a:r>
            <a:endParaRPr b="1" sz="1300">
              <a:solidFill>
                <a:srgbClr val="F92672"/>
              </a:solidFill>
              <a:latin typeface="Arial"/>
              <a:ea typeface="Arial"/>
              <a:cs typeface="Arial"/>
              <a:sym typeface="Arial"/>
            </a:endParaRPr>
          </a:p>
        </p:txBody>
      </p:sp>
      <p:pic>
        <p:nvPicPr>
          <p:cNvPr id="1562" name="Google Shape;1562;p53"/>
          <p:cNvPicPr preferRelativeResize="0"/>
          <p:nvPr/>
        </p:nvPicPr>
        <p:blipFill>
          <a:blip r:embed="rId3">
            <a:alphaModFix/>
          </a:blip>
          <a:stretch>
            <a:fillRect/>
          </a:stretch>
        </p:blipFill>
        <p:spPr>
          <a:xfrm>
            <a:off x="1772975" y="3770950"/>
            <a:ext cx="6650301" cy="700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54"/>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11 - Get all announcements from category 2 (patches).</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a:latin typeface="DM Sans"/>
              <a:ea typeface="DM Sans"/>
              <a:cs typeface="DM Sans"/>
              <a:sym typeface="DM Sans"/>
            </a:endParaRPr>
          </a:p>
        </p:txBody>
      </p:sp>
      <p:sp>
        <p:nvSpPr>
          <p:cNvPr id="1568" name="Google Shape;1568;p54"/>
          <p:cNvSpPr txBox="1"/>
          <p:nvPr>
            <p:ph idx="1" type="body"/>
          </p:nvPr>
        </p:nvSpPr>
        <p:spPr>
          <a:xfrm>
            <a:off x="720000" y="129517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`Announcements for Patches`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announcement_id,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'Announcement Title'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`description`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'Announcement Description'</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'Category Name'</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announcement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an</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announcement_category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an_cat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an.announcement_category_id = an_cat.announcement_category_id</a:t>
            </a:r>
            <a:endParaRPr>
              <a:solidFill>
                <a:srgbClr val="DDDDDD"/>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an.announcement_category_id = 2;</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569" name="Google Shape;1569;p54"/>
          <p:cNvPicPr preferRelativeResize="0"/>
          <p:nvPr/>
        </p:nvPicPr>
        <p:blipFill>
          <a:blip r:embed="rId3">
            <a:alphaModFix/>
          </a:blip>
          <a:stretch>
            <a:fillRect/>
          </a:stretch>
        </p:blipFill>
        <p:spPr>
          <a:xfrm>
            <a:off x="2569725" y="3627451"/>
            <a:ext cx="5882574" cy="99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8"/>
          <p:cNvSpPr txBox="1"/>
          <p:nvPr>
            <p:ph type="title"/>
          </p:nvPr>
        </p:nvSpPr>
        <p:spPr>
          <a:xfrm>
            <a:off x="819500" y="1730325"/>
            <a:ext cx="4234200" cy="85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Introduction</a:t>
            </a:r>
            <a:endParaRPr/>
          </a:p>
        </p:txBody>
      </p:sp>
      <p:sp>
        <p:nvSpPr>
          <p:cNvPr id="1358" name="Google Shape;1358;p28"/>
          <p:cNvSpPr txBox="1"/>
          <p:nvPr>
            <p:ph idx="1" type="subTitle"/>
          </p:nvPr>
        </p:nvSpPr>
        <p:spPr>
          <a:xfrm>
            <a:off x="819500" y="2580878"/>
            <a:ext cx="4234200" cy="93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Introduction to our team and project.</a:t>
            </a:r>
            <a:endParaRPr/>
          </a:p>
        </p:txBody>
      </p:sp>
      <p:pic>
        <p:nvPicPr>
          <p:cNvPr id="1359" name="Google Shape;1359;p28"/>
          <p:cNvPicPr preferRelativeResize="0"/>
          <p:nvPr/>
        </p:nvPicPr>
        <p:blipFill>
          <a:blip r:embed="rId3">
            <a:alphaModFix/>
          </a:blip>
          <a:stretch>
            <a:fillRect/>
          </a:stretch>
        </p:blipFill>
        <p:spPr>
          <a:xfrm>
            <a:off x="5726075" y="1354200"/>
            <a:ext cx="2528100" cy="24351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55"/>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12</a:t>
            </a:r>
            <a:r>
              <a:rPr b="0" lang="en" sz="1400">
                <a:latin typeface="DM Sans"/>
                <a:ea typeface="DM Sans"/>
                <a:cs typeface="DM Sans"/>
                <a:sym typeface="DM Sans"/>
              </a:rPr>
              <a:t> - Get all assignments per Group</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200">
              <a:latin typeface="DM Sans"/>
              <a:ea typeface="DM Sans"/>
              <a:cs typeface="DM Sans"/>
              <a:sym typeface="DM Sans"/>
            </a:endParaRPr>
          </a:p>
          <a:p>
            <a:pPr indent="0" lvl="0" marL="457200" rtl="0" algn="l">
              <a:lnSpc>
                <a:spcPct val="115000"/>
              </a:lnSpc>
              <a:spcBef>
                <a:spcPts val="1200"/>
              </a:spcBef>
              <a:spcAft>
                <a:spcPts val="0"/>
              </a:spcAft>
              <a:buNone/>
            </a:pPr>
            <a:r>
              <a:t/>
            </a:r>
            <a:endParaRPr b="0" sz="12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a:latin typeface="DM Sans"/>
              <a:ea typeface="DM Sans"/>
              <a:cs typeface="DM Sans"/>
              <a:sym typeface="DM Sans"/>
            </a:endParaRPr>
          </a:p>
        </p:txBody>
      </p:sp>
      <p:sp>
        <p:nvSpPr>
          <p:cNvPr id="1575" name="Google Shape;1575;p55"/>
          <p:cNvSpPr txBox="1"/>
          <p:nvPr>
            <p:ph idx="1" type="body"/>
          </p:nvPr>
        </p:nvSpPr>
        <p:spPr>
          <a:xfrm>
            <a:off x="720000" y="129517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`Assignments per 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assignment.assignment_id,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.group_id,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assignment.</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'Group'</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assignment_group, assignment, </a:t>
            </a:r>
            <a:r>
              <a:rPr lang="en">
                <a:solidFill>
                  <a:srgbClr val="A6E22E"/>
                </a:solidFill>
                <a:latin typeface="Arial"/>
                <a:ea typeface="Arial"/>
                <a:cs typeface="Arial"/>
                <a:sym typeface="Arial"/>
              </a:rPr>
              <a:t>`group`</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assignment_group.assignment_id = assignment.assignment_id</a:t>
            </a:r>
            <a:endParaRPr>
              <a:solidFill>
                <a:srgbClr val="DDDDDD"/>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AND</a:t>
            </a:r>
            <a:r>
              <a:rPr lang="en">
                <a:solidFill>
                  <a:srgbClr val="DDDDDD"/>
                </a:solidFill>
                <a:latin typeface="Arial"/>
                <a:ea typeface="Arial"/>
                <a:cs typeface="Arial"/>
                <a:sym typeface="Arial"/>
              </a:rPr>
              <a:t> assignment_group.group_id = </a:t>
            </a:r>
            <a:r>
              <a:rPr lang="en">
                <a:solidFill>
                  <a:srgbClr val="A6E22E"/>
                </a:solidFill>
                <a:latin typeface="Arial"/>
                <a:ea typeface="Arial"/>
                <a:cs typeface="Arial"/>
                <a:sym typeface="Arial"/>
              </a:rPr>
              <a:t>`group`</a:t>
            </a:r>
            <a:r>
              <a:rPr lang="en">
                <a:solidFill>
                  <a:srgbClr val="DDDDDD"/>
                </a:solidFill>
                <a:latin typeface="Arial"/>
                <a:ea typeface="Arial"/>
                <a:cs typeface="Arial"/>
                <a:sym typeface="Arial"/>
              </a:rPr>
              <a:t>.group_id;</a:t>
            </a:r>
            <a:endParaRPr b="1">
              <a:solidFill>
                <a:srgbClr val="F92672"/>
              </a:solidFill>
              <a:latin typeface="Arial"/>
              <a:ea typeface="Arial"/>
              <a:cs typeface="Arial"/>
              <a:sym typeface="Aria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576" name="Google Shape;1576;p55"/>
          <p:cNvPicPr preferRelativeResize="0"/>
          <p:nvPr/>
        </p:nvPicPr>
        <p:blipFill>
          <a:blip r:embed="rId3">
            <a:alphaModFix/>
          </a:blip>
          <a:stretch>
            <a:fillRect/>
          </a:stretch>
        </p:blipFill>
        <p:spPr>
          <a:xfrm>
            <a:off x="2956042" y="3459650"/>
            <a:ext cx="5142475" cy="79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56"/>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13</a:t>
            </a:r>
            <a:r>
              <a:rPr b="0" lang="en" sz="1400">
                <a:latin typeface="DM Sans"/>
                <a:ea typeface="DM Sans"/>
                <a:cs typeface="DM Sans"/>
                <a:sym typeface="DM Sans"/>
              </a:rPr>
              <a:t> - Get the top 3 preferred themes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82" name="Google Shape;1582;p56"/>
          <p:cNvSpPr txBox="1"/>
          <p:nvPr>
            <p:ph idx="1" type="body"/>
          </p:nvPr>
        </p:nvSpPr>
        <p:spPr>
          <a:xfrm>
            <a:off x="719150" y="128102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`Top 3 preferred themes`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t.theme_id,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t.</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'Theme'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(t.theme_id)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'Number of uses'</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user_setting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u_s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u.user_setting_id = u_s.user_setting_id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theme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u_s.theme_id = t.theme_id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t.theme_id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(t.theme_id) </a:t>
            </a:r>
            <a:r>
              <a:rPr b="1" lang="en">
                <a:solidFill>
                  <a:srgbClr val="F92672"/>
                </a:solidFill>
                <a:latin typeface="Arial"/>
                <a:ea typeface="Arial"/>
                <a:cs typeface="Arial"/>
                <a:sym typeface="Arial"/>
              </a:rPr>
              <a:t>DESC</a:t>
            </a:r>
            <a:endParaRPr b="1">
              <a:solidFill>
                <a:srgbClr val="F92672"/>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LIMIT</a:t>
            </a:r>
            <a:r>
              <a:rPr lang="en">
                <a:solidFill>
                  <a:srgbClr val="DDDDDD"/>
                </a:solidFill>
                <a:latin typeface="Arial"/>
                <a:ea typeface="Arial"/>
                <a:cs typeface="Arial"/>
                <a:sym typeface="Arial"/>
              </a:rPr>
              <a:t> 3;</a:t>
            </a:r>
            <a:endParaRPr b="1" sz="1300">
              <a:solidFill>
                <a:srgbClr val="F92672"/>
              </a:solidFill>
              <a:latin typeface="Arial"/>
              <a:ea typeface="Arial"/>
              <a:cs typeface="Arial"/>
              <a:sym typeface="Arial"/>
            </a:endParaRPr>
          </a:p>
        </p:txBody>
      </p:sp>
      <p:pic>
        <p:nvPicPr>
          <p:cNvPr id="1583" name="Google Shape;1583;p56"/>
          <p:cNvPicPr preferRelativeResize="0"/>
          <p:nvPr/>
        </p:nvPicPr>
        <p:blipFill>
          <a:blip r:embed="rId3">
            <a:alphaModFix/>
          </a:blip>
          <a:stretch>
            <a:fillRect/>
          </a:stretch>
        </p:blipFill>
        <p:spPr>
          <a:xfrm>
            <a:off x="4612882" y="2275813"/>
            <a:ext cx="3520200" cy="134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57"/>
          <p:cNvSpPr txBox="1"/>
          <p:nvPr>
            <p:ph type="title"/>
          </p:nvPr>
        </p:nvSpPr>
        <p:spPr>
          <a:xfrm>
            <a:off x="72000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14 - Get favorite questions of a user.</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89" name="Google Shape;1589;p57"/>
          <p:cNvSpPr txBox="1"/>
          <p:nvPr>
            <p:ph idx="1" type="body"/>
          </p:nvPr>
        </p:nvSpPr>
        <p:spPr>
          <a:xfrm>
            <a:off x="719150" y="128102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`Favorite question of 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favourite_question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fav</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u.user_id = fav.user_id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fav.question_id = 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u.user_id = 2</a:t>
            </a:r>
            <a:endParaRPr>
              <a:solidFill>
                <a:srgbClr val="DDDDDD"/>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AND</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 </a:t>
            </a:r>
            <a:r>
              <a:rPr lang="en">
                <a:solidFill>
                  <a:srgbClr val="A6E22E"/>
                </a:solidFill>
                <a:latin typeface="Arial"/>
                <a:ea typeface="Arial"/>
                <a:cs typeface="Arial"/>
                <a:sym typeface="Arial"/>
              </a:rPr>
              <a:t>'Drin Karkini'</a:t>
            </a:r>
            <a:r>
              <a:rPr lang="en">
                <a:solidFill>
                  <a:srgbClr val="DDDDDD"/>
                </a:solidFill>
                <a:latin typeface="Arial"/>
                <a:ea typeface="Arial"/>
                <a:cs typeface="Arial"/>
                <a:sym typeface="Arial"/>
              </a:rPr>
              <a:t>;</a:t>
            </a:r>
            <a:endParaRPr b="1" sz="900">
              <a:solidFill>
                <a:srgbClr val="F92672"/>
              </a:solidFill>
              <a:latin typeface="Arial"/>
              <a:ea typeface="Arial"/>
              <a:cs typeface="Arial"/>
              <a:sym typeface="Arial"/>
            </a:endParaRPr>
          </a:p>
        </p:txBody>
      </p:sp>
      <p:pic>
        <p:nvPicPr>
          <p:cNvPr id="1590" name="Google Shape;1590;p57"/>
          <p:cNvPicPr preferRelativeResize="0"/>
          <p:nvPr/>
        </p:nvPicPr>
        <p:blipFill>
          <a:blip r:embed="rId3">
            <a:alphaModFix/>
          </a:blip>
          <a:stretch>
            <a:fillRect/>
          </a:stretch>
        </p:blipFill>
        <p:spPr>
          <a:xfrm>
            <a:off x="4068100" y="2107900"/>
            <a:ext cx="4355900" cy="1372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58"/>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15</a:t>
            </a:r>
            <a:r>
              <a:rPr b="0" lang="en" sz="1400">
                <a:latin typeface="DM Sans"/>
                <a:ea typeface="DM Sans"/>
                <a:cs typeface="DM Sans"/>
                <a:sym typeface="DM Sans"/>
              </a:rPr>
              <a:t> - Get top 5 solved volumes</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596" name="Google Shape;1596;p58"/>
          <p:cNvSpPr txBox="1"/>
          <p:nvPr>
            <p:ph idx="1" type="body"/>
          </p:nvPr>
        </p:nvSpPr>
        <p:spPr>
          <a:xfrm>
            <a:off x="719150" y="1139075"/>
            <a:ext cx="7704000" cy="3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`Top 5 solved volumes`</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v.volume_id,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v.</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'Volume'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DISTINCT</a:t>
            </a:r>
            <a:r>
              <a:rPr lang="en">
                <a:solidFill>
                  <a:srgbClr val="DDDDDD"/>
                </a:solidFill>
                <a:latin typeface="Arial"/>
                <a:ea typeface="Arial"/>
                <a:cs typeface="Arial"/>
                <a:sym typeface="Arial"/>
              </a:rPr>
              <a:t> q.question_id, s.status_name, s.user_id)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'Number of accepted submissions'</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submission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s </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s.question_id = q.question_id </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volume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v </a:t>
            </a: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q.volume_id = v.volume_id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s.status_name = </a:t>
            </a:r>
            <a:r>
              <a:rPr lang="en">
                <a:solidFill>
                  <a:srgbClr val="A6E22E"/>
                </a:solidFill>
                <a:latin typeface="Arial"/>
                <a:ea typeface="Arial"/>
                <a:cs typeface="Arial"/>
                <a:sym typeface="Arial"/>
              </a:rPr>
              <a:t>'Accepted !' </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v.volume_id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a:t>
            </a:r>
            <a:r>
              <a:rPr b="1" lang="en">
                <a:solidFill>
                  <a:srgbClr val="F92672"/>
                </a:solidFill>
                <a:latin typeface="Arial"/>
                <a:ea typeface="Arial"/>
                <a:cs typeface="Arial"/>
                <a:sym typeface="Arial"/>
              </a:rPr>
              <a:t>DISTINCT</a:t>
            </a:r>
            <a:r>
              <a:rPr lang="en">
                <a:solidFill>
                  <a:srgbClr val="DDDDDD"/>
                </a:solidFill>
                <a:latin typeface="Arial"/>
                <a:ea typeface="Arial"/>
                <a:cs typeface="Arial"/>
                <a:sym typeface="Arial"/>
              </a:rPr>
              <a:t> q.question_id, s.status_name, s.user_id) </a:t>
            </a:r>
            <a:r>
              <a:rPr b="1" lang="en">
                <a:solidFill>
                  <a:srgbClr val="F92672"/>
                </a:solidFill>
                <a:latin typeface="Arial"/>
                <a:ea typeface="Arial"/>
                <a:cs typeface="Arial"/>
                <a:sym typeface="Arial"/>
              </a:rPr>
              <a:t>DESC</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LIMIT</a:t>
            </a:r>
            <a:r>
              <a:rPr lang="en">
                <a:solidFill>
                  <a:srgbClr val="DDDDDD"/>
                </a:solidFill>
                <a:latin typeface="Arial"/>
                <a:ea typeface="Arial"/>
                <a:cs typeface="Arial"/>
                <a:sym typeface="Arial"/>
              </a:rPr>
              <a:t> 5;</a:t>
            </a:r>
            <a:endParaRPr b="1" sz="1300">
              <a:solidFill>
                <a:srgbClr val="F92672"/>
              </a:solidFill>
              <a:latin typeface="Arial"/>
              <a:ea typeface="Arial"/>
              <a:cs typeface="Arial"/>
              <a:sym typeface="Arial"/>
            </a:endParaRPr>
          </a:p>
        </p:txBody>
      </p:sp>
      <p:pic>
        <p:nvPicPr>
          <p:cNvPr id="1597" name="Google Shape;1597;p58"/>
          <p:cNvPicPr preferRelativeResize="0"/>
          <p:nvPr/>
        </p:nvPicPr>
        <p:blipFill>
          <a:blip r:embed="rId3">
            <a:alphaModFix/>
          </a:blip>
          <a:stretch>
            <a:fillRect/>
          </a:stretch>
        </p:blipFill>
        <p:spPr>
          <a:xfrm>
            <a:off x="4263775" y="3735575"/>
            <a:ext cx="4189025" cy="867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59"/>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a:t>
            </a:r>
            <a:r>
              <a:rPr b="0" lang="en" sz="1400">
                <a:latin typeface="DM Sans"/>
                <a:ea typeface="DM Sans"/>
                <a:cs typeface="DM Sans"/>
                <a:sym typeface="DM Sans"/>
              </a:rPr>
              <a:t>6 - Get the most preferred programming language.</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603" name="Google Shape;1603;p59"/>
          <p:cNvSpPr txBox="1"/>
          <p:nvPr>
            <p:ph idx="1" type="body"/>
          </p:nvPr>
        </p:nvSpPr>
        <p:spPr>
          <a:xfrm>
            <a:off x="719150" y="1281025"/>
            <a:ext cx="7704000" cy="3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`Most preferred programming language`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p.programming_language_id,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p.</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'Programming Language'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(p.programming_language_id)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'Number of uses'</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user_setting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u_s</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u.user_setting_id = u_s.user_setting_id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programming_language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p</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u_s.programming_language_id = p.programming_language_id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p.programming_language_id</a:t>
            </a:r>
            <a:endParaRPr>
              <a:solidFill>
                <a:srgbClr val="DDDDDD"/>
              </a:solidFill>
              <a:latin typeface="Arial"/>
              <a:ea typeface="Arial"/>
              <a:cs typeface="Arial"/>
              <a:sym typeface="Arial"/>
            </a:endParaRPr>
          </a:p>
          <a:p>
            <a:pPr indent="0" lvl="0" marL="0" rtl="0" algn="l">
              <a:lnSpc>
                <a:spcPct val="100000"/>
              </a:lnSpc>
              <a:spcBef>
                <a:spcPts val="0"/>
              </a:spcBef>
              <a:spcAft>
                <a:spcPts val="0"/>
              </a:spcAft>
              <a:buNone/>
            </a:pPr>
            <a:r>
              <a:rPr b="1" lang="en">
                <a:solidFill>
                  <a:srgbClr val="F92672"/>
                </a:solidFill>
                <a:latin typeface="Arial"/>
                <a:ea typeface="Arial"/>
                <a:cs typeface="Arial"/>
                <a:sym typeface="Arial"/>
              </a:rPr>
              <a:t>ORDER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(p.programming_language_id) </a:t>
            </a:r>
            <a:r>
              <a:rPr b="1" lang="en">
                <a:solidFill>
                  <a:srgbClr val="F92672"/>
                </a:solidFill>
                <a:latin typeface="Arial"/>
                <a:ea typeface="Arial"/>
                <a:cs typeface="Arial"/>
                <a:sym typeface="Arial"/>
              </a:rPr>
              <a:t>DESC</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LIMIT</a:t>
            </a:r>
            <a:r>
              <a:rPr lang="en">
                <a:solidFill>
                  <a:srgbClr val="DDDDDD"/>
                </a:solidFill>
                <a:latin typeface="Arial"/>
                <a:ea typeface="Arial"/>
                <a:cs typeface="Arial"/>
                <a:sym typeface="Arial"/>
              </a:rPr>
              <a:t> 1;</a:t>
            </a:r>
            <a:endParaRPr b="1" sz="1300">
              <a:solidFill>
                <a:srgbClr val="F92672"/>
              </a:solidFill>
              <a:latin typeface="Arial"/>
              <a:ea typeface="Arial"/>
              <a:cs typeface="Arial"/>
              <a:sym typeface="Arial"/>
            </a:endParaRPr>
          </a:p>
        </p:txBody>
      </p:sp>
      <p:pic>
        <p:nvPicPr>
          <p:cNvPr id="1604" name="Google Shape;1604;p59"/>
          <p:cNvPicPr preferRelativeResize="0"/>
          <p:nvPr/>
        </p:nvPicPr>
        <p:blipFill>
          <a:blip r:embed="rId3">
            <a:alphaModFix/>
          </a:blip>
          <a:stretch>
            <a:fillRect/>
          </a:stretch>
        </p:blipFill>
        <p:spPr>
          <a:xfrm>
            <a:off x="3339100" y="3898300"/>
            <a:ext cx="5084050" cy="713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60"/>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17</a:t>
            </a:r>
            <a:r>
              <a:rPr b="0" lang="en" sz="1400">
                <a:latin typeface="DM Sans"/>
                <a:ea typeface="DM Sans"/>
                <a:cs typeface="DM Sans"/>
                <a:sym typeface="DM Sans"/>
              </a:rPr>
              <a:t> - Count questions for every question level</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610" name="Google Shape;1610;p60"/>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`Questions count per question level`</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qlev.question_level_id,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qlev.</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'Level'</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COUNT</a:t>
            </a:r>
            <a:r>
              <a:rPr lang="en">
                <a:solidFill>
                  <a:srgbClr val="DDDDDD"/>
                </a:solidFill>
                <a:latin typeface="Arial"/>
                <a:ea typeface="Arial"/>
                <a:cs typeface="Arial"/>
                <a:sym typeface="Arial"/>
              </a:rPr>
              <a:t>(q.question_id)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'Number of questions'</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question_level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qlev</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q.question_level_id = qlev.question_level_id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GROUP</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BY</a:t>
            </a:r>
            <a:r>
              <a:rPr lang="en">
                <a:solidFill>
                  <a:srgbClr val="DDDDDD"/>
                </a:solidFill>
                <a:latin typeface="Arial"/>
                <a:ea typeface="Arial"/>
                <a:cs typeface="Arial"/>
                <a:sym typeface="Arial"/>
              </a:rPr>
              <a:t> qlev.question_level_id;</a:t>
            </a:r>
            <a:endParaRPr b="1">
              <a:solidFill>
                <a:srgbClr val="F92672"/>
              </a:solidFill>
              <a:latin typeface="Arial"/>
              <a:ea typeface="Arial"/>
              <a:cs typeface="Arial"/>
              <a:sym typeface="Arial"/>
            </a:endParaRPr>
          </a:p>
        </p:txBody>
      </p:sp>
      <p:pic>
        <p:nvPicPr>
          <p:cNvPr id="1611" name="Google Shape;1611;p60"/>
          <p:cNvPicPr preferRelativeResize="0"/>
          <p:nvPr/>
        </p:nvPicPr>
        <p:blipFill>
          <a:blip r:embed="rId3">
            <a:alphaModFix/>
          </a:blip>
          <a:stretch>
            <a:fillRect/>
          </a:stretch>
        </p:blipFill>
        <p:spPr>
          <a:xfrm>
            <a:off x="4032725" y="3192850"/>
            <a:ext cx="4007800" cy="1137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61"/>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18</a:t>
            </a:r>
            <a:r>
              <a:rPr b="0" lang="en" sz="1400">
                <a:latin typeface="DM Sans"/>
                <a:ea typeface="DM Sans"/>
                <a:cs typeface="DM Sans"/>
                <a:sym typeface="DM Sans"/>
              </a:rPr>
              <a:t> - Get every question for every assignment</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617" name="Google Shape;1617;p61"/>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`Questions For Assignments`</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question.question_id, </a:t>
            </a:r>
            <a:r>
              <a:rPr lang="en">
                <a:solidFill>
                  <a:srgbClr val="A6E22E"/>
                </a:solidFill>
                <a:latin typeface="Arial"/>
                <a:ea typeface="Arial"/>
                <a:cs typeface="Arial"/>
                <a:sym typeface="Arial"/>
              </a:rPr>
              <a:t>`name`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assignment.</a:t>
            </a:r>
            <a:r>
              <a:rPr lang="en">
                <a:solidFill>
                  <a:srgbClr val="A6E22E"/>
                </a:solidFill>
                <a:latin typeface="Arial"/>
                <a:ea typeface="Arial"/>
                <a:cs typeface="Arial"/>
                <a:sym typeface="Arial"/>
              </a:rPr>
              <a:t>`description`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'Assignment Description'</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question.</a:t>
            </a:r>
            <a:r>
              <a:rPr lang="en">
                <a:solidFill>
                  <a:srgbClr val="A6E22E"/>
                </a:solidFill>
                <a:latin typeface="Arial"/>
                <a:ea typeface="Arial"/>
                <a:cs typeface="Arial"/>
                <a:sym typeface="Arial"/>
              </a:rPr>
              <a:t>`description`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 Description'</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assignment, question, assignment_question</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question.question_id = assignment_question.question_id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AND</a:t>
            </a:r>
            <a:r>
              <a:rPr lang="en">
                <a:solidFill>
                  <a:srgbClr val="DDDDDD"/>
                </a:solidFill>
                <a:latin typeface="Arial"/>
                <a:ea typeface="Arial"/>
                <a:cs typeface="Arial"/>
                <a:sym typeface="Arial"/>
              </a:rPr>
              <a:t> assignment.assignment_id = assignment_question.assignment_id;</a:t>
            </a:r>
            <a:endParaRPr b="1">
              <a:solidFill>
                <a:srgbClr val="F92672"/>
              </a:solidFill>
              <a:latin typeface="Arial"/>
              <a:ea typeface="Arial"/>
              <a:cs typeface="Arial"/>
              <a:sym typeface="Arial"/>
            </a:endParaRPr>
          </a:p>
        </p:txBody>
      </p:sp>
      <p:pic>
        <p:nvPicPr>
          <p:cNvPr id="1618" name="Google Shape;1618;p61"/>
          <p:cNvPicPr preferRelativeResize="0"/>
          <p:nvPr/>
        </p:nvPicPr>
        <p:blipFill>
          <a:blip r:embed="rId3">
            <a:alphaModFix/>
          </a:blip>
          <a:stretch>
            <a:fillRect/>
          </a:stretch>
        </p:blipFill>
        <p:spPr>
          <a:xfrm>
            <a:off x="663525" y="3411425"/>
            <a:ext cx="7815250" cy="705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62"/>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19</a:t>
            </a:r>
            <a:r>
              <a:rPr b="0" lang="en" sz="1400">
                <a:latin typeface="DM Sans"/>
                <a:ea typeface="DM Sans"/>
                <a:cs typeface="DM Sans"/>
                <a:sym typeface="DM Sans"/>
              </a:rPr>
              <a:t> - Get all replies for a question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624" name="Google Shape;1624;p62"/>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`Replies to comment`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CONCAT</a:t>
            </a:r>
            <a:r>
              <a:rPr lang="en">
                <a:solidFill>
                  <a:srgbClr val="DDDDDD"/>
                </a:solidFill>
                <a:latin typeface="Arial"/>
                <a:ea typeface="Arial"/>
                <a:cs typeface="Arial"/>
                <a:sym typeface="Arial"/>
              </a:rPr>
              <a:t>(u.first_name, </a:t>
            </a:r>
            <a:r>
              <a:rPr lang="en">
                <a:solidFill>
                  <a:srgbClr val="A6E22E"/>
                </a:solidFill>
                <a:latin typeface="Arial"/>
                <a:ea typeface="Arial"/>
                <a:cs typeface="Arial"/>
                <a:sym typeface="Arial"/>
              </a:rPr>
              <a:t>' '</a:t>
            </a:r>
            <a:r>
              <a:rPr lang="en">
                <a:solidFill>
                  <a:srgbClr val="DDDDDD"/>
                </a:solidFill>
                <a:latin typeface="Arial"/>
                <a:ea typeface="Arial"/>
                <a:cs typeface="Arial"/>
                <a:sym typeface="Arial"/>
              </a:rPr>
              <a:t>, u.last_name)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 Full Name`</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c.comment_id,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c.title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'Comment Head'</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c.</a:t>
            </a:r>
            <a:r>
              <a:rPr lang="en">
                <a:solidFill>
                  <a:srgbClr val="A6E22E"/>
                </a:solidFill>
                <a:latin typeface="Arial"/>
                <a:ea typeface="Arial"/>
                <a:cs typeface="Arial"/>
                <a:sym typeface="Arial"/>
              </a:rPr>
              <a:t>`description`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'Comment Body'</a:t>
            </a:r>
            <a:r>
              <a:rPr lang="en">
                <a:solidFill>
                  <a:srgbClr val="DDDDDD"/>
                </a:solidFill>
                <a:latin typeface="Arial"/>
                <a:ea typeface="Arial"/>
                <a:cs typeface="Arial"/>
                <a:sym typeface="Arial"/>
              </a:rPr>
              <a: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`comment`</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c</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`user`</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u</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c.user_id = u.user_id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c.question_id = 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c.replies_to_id = 1;</a:t>
            </a:r>
            <a:endParaRPr b="1">
              <a:solidFill>
                <a:srgbClr val="F92672"/>
              </a:solidFill>
              <a:latin typeface="Arial"/>
              <a:ea typeface="Arial"/>
              <a:cs typeface="Arial"/>
              <a:sym typeface="Arial"/>
            </a:endParaRPr>
          </a:p>
        </p:txBody>
      </p:sp>
      <p:pic>
        <p:nvPicPr>
          <p:cNvPr id="1625" name="Google Shape;1625;p62"/>
          <p:cNvPicPr preferRelativeResize="0"/>
          <p:nvPr/>
        </p:nvPicPr>
        <p:blipFill>
          <a:blip r:embed="rId3">
            <a:alphaModFix/>
          </a:blip>
          <a:stretch>
            <a:fillRect/>
          </a:stretch>
        </p:blipFill>
        <p:spPr>
          <a:xfrm>
            <a:off x="2759825" y="2887100"/>
            <a:ext cx="5543049" cy="68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63"/>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0" lang="en" sz="1400">
                <a:latin typeface="DM Sans"/>
                <a:ea typeface="DM Sans"/>
                <a:cs typeface="DM Sans"/>
                <a:sym typeface="DM Sans"/>
              </a:rPr>
              <a:t>20</a:t>
            </a:r>
            <a:r>
              <a:rPr b="0" lang="en" sz="1400">
                <a:latin typeface="DM Sans"/>
                <a:ea typeface="DM Sans"/>
                <a:cs typeface="DM Sans"/>
                <a:sym typeface="DM Sans"/>
              </a:rPr>
              <a:t> - Get all test cases for a question</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ctr">
              <a:lnSpc>
                <a:spcPct val="115000"/>
              </a:lnSpc>
              <a:spcBef>
                <a:spcPts val="1200"/>
              </a:spcBef>
              <a:spcAft>
                <a:spcPts val="0"/>
              </a:spcAft>
              <a:buNone/>
            </a:pPr>
            <a:r>
              <a:t/>
            </a:r>
            <a:endParaRPr b="0" sz="1400">
              <a:latin typeface="DM Sans"/>
              <a:ea typeface="DM Sans"/>
              <a:cs typeface="DM Sans"/>
              <a:sym typeface="DM Sans"/>
            </a:endParaRPr>
          </a:p>
          <a:p>
            <a:pPr indent="0" lvl="0" marL="457200" rtl="0" algn="l">
              <a:lnSpc>
                <a:spcPct val="115000"/>
              </a:lnSpc>
              <a:spcBef>
                <a:spcPts val="1200"/>
              </a:spcBef>
              <a:spcAft>
                <a:spcPts val="0"/>
              </a:spcAft>
              <a:buNone/>
            </a:pPr>
            <a:r>
              <a:t/>
            </a:r>
            <a:endParaRPr b="0" sz="1400">
              <a:latin typeface="DM Sans"/>
              <a:ea typeface="DM Sans"/>
              <a:cs typeface="DM Sans"/>
              <a:sym typeface="DM Sans"/>
            </a:endParaRPr>
          </a:p>
          <a:p>
            <a:pPr indent="0" lvl="0" marL="0" rtl="0" algn="ctr">
              <a:lnSpc>
                <a:spcPct val="100000"/>
              </a:lnSpc>
              <a:spcBef>
                <a:spcPts val="1200"/>
              </a:spcBef>
              <a:spcAft>
                <a:spcPts val="0"/>
              </a:spcAft>
              <a:buSzPts val="3500"/>
              <a:buNone/>
            </a:pPr>
            <a:r>
              <a:t/>
            </a:r>
            <a:endParaRPr b="0" sz="1400">
              <a:latin typeface="DM Sans"/>
              <a:ea typeface="DM Sans"/>
              <a:cs typeface="DM Sans"/>
              <a:sym typeface="DM Sans"/>
            </a:endParaRPr>
          </a:p>
        </p:txBody>
      </p:sp>
      <p:sp>
        <p:nvSpPr>
          <p:cNvPr id="1631" name="Google Shape;1631;p63"/>
          <p:cNvSpPr txBox="1"/>
          <p:nvPr>
            <p:ph idx="1" type="body"/>
          </p:nvPr>
        </p:nvSpPr>
        <p:spPr>
          <a:xfrm>
            <a:off x="719150" y="1281025"/>
            <a:ext cx="77040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CREATE</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VIEW</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`Test cases of question`</a:t>
            </a:r>
            <a:r>
              <a:rPr lang="en">
                <a:solidFill>
                  <a:srgbClr val="DDDDDD"/>
                </a:solidFill>
                <a:latin typeface="Arial"/>
                <a:ea typeface="Arial"/>
                <a:cs typeface="Arial"/>
                <a:sym typeface="Arial"/>
              </a:rPr>
              <a:t> </a:t>
            </a:r>
            <a:r>
              <a:rPr b="1" lang="en">
                <a:solidFill>
                  <a:srgbClr val="F92672"/>
                </a:solidFill>
                <a:latin typeface="Arial"/>
                <a:ea typeface="Arial"/>
                <a:cs typeface="Arial"/>
                <a:sym typeface="Arial"/>
              </a:rPr>
              <a:t>AS</a:t>
            </a:r>
            <a:endParaRPr b="1">
              <a:solidFill>
                <a:srgbClr val="F92672"/>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SELECT</a:t>
            </a:r>
            <a:r>
              <a:rPr lang="en">
                <a:solidFill>
                  <a:srgbClr val="DDDDDD"/>
                </a:solidFill>
                <a:latin typeface="Arial"/>
                <a:ea typeface="Arial"/>
                <a:cs typeface="Arial"/>
                <a:sym typeface="Arial"/>
              </a:rPr>
              <a:t> t_c.test_case_id,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t_c.input,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t_c.output,</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DDDDDD"/>
                </a:solidFill>
                <a:latin typeface="Arial"/>
                <a:ea typeface="Arial"/>
                <a:cs typeface="Arial"/>
                <a:sym typeface="Arial"/>
              </a:rPr>
              <a:t>q.title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a:t>
            </a:r>
            <a:r>
              <a:rPr lang="en">
                <a:solidFill>
                  <a:srgbClr val="A6E22E"/>
                </a:solidFill>
                <a:latin typeface="Arial"/>
                <a:ea typeface="Arial"/>
                <a:cs typeface="Arial"/>
                <a:sym typeface="Arial"/>
              </a:rPr>
              <a:t>'Question'</a:t>
            </a:r>
            <a:endParaRPr>
              <a:solidFill>
                <a:srgbClr val="A6E22E"/>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FROM</a:t>
            </a:r>
            <a:r>
              <a:rPr lang="en">
                <a:solidFill>
                  <a:srgbClr val="DDDDDD"/>
                </a:solidFill>
                <a:latin typeface="Arial"/>
                <a:ea typeface="Arial"/>
                <a:cs typeface="Arial"/>
                <a:sym typeface="Arial"/>
              </a:rPr>
              <a:t> test_case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t_c</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JOIN</a:t>
            </a:r>
            <a:r>
              <a:rPr lang="en">
                <a:solidFill>
                  <a:srgbClr val="DDDDDD"/>
                </a:solidFill>
                <a:latin typeface="Arial"/>
                <a:ea typeface="Arial"/>
                <a:cs typeface="Arial"/>
                <a:sym typeface="Arial"/>
              </a:rPr>
              <a:t> question </a:t>
            </a:r>
            <a:r>
              <a:rPr b="1" lang="en">
                <a:solidFill>
                  <a:srgbClr val="F92672"/>
                </a:solidFill>
                <a:latin typeface="Arial"/>
                <a:ea typeface="Arial"/>
                <a:cs typeface="Arial"/>
                <a:sym typeface="Arial"/>
              </a:rPr>
              <a:t>AS</a:t>
            </a:r>
            <a:r>
              <a:rPr lang="en">
                <a:solidFill>
                  <a:srgbClr val="DDDDDD"/>
                </a:solidFill>
                <a:latin typeface="Arial"/>
                <a:ea typeface="Arial"/>
                <a:cs typeface="Arial"/>
                <a:sym typeface="Arial"/>
              </a:rPr>
              <a:t> q</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ON</a:t>
            </a:r>
            <a:r>
              <a:rPr lang="en">
                <a:solidFill>
                  <a:srgbClr val="DDDDDD"/>
                </a:solidFill>
                <a:latin typeface="Arial"/>
                <a:ea typeface="Arial"/>
                <a:cs typeface="Arial"/>
                <a:sym typeface="Arial"/>
              </a:rPr>
              <a:t> t_c.question_id = q.question_id</a:t>
            </a:r>
            <a:endParaRPr>
              <a:solidFill>
                <a:srgbClr val="DDDDDD"/>
              </a:solidFill>
              <a:latin typeface="Arial"/>
              <a:ea typeface="Arial"/>
              <a:cs typeface="Arial"/>
              <a:sym typeface="Arial"/>
            </a:endParaRPr>
          </a:p>
          <a:p>
            <a:pPr indent="0" lvl="0" marL="0" rtl="0" algn="l">
              <a:lnSpc>
                <a:spcPct val="115000"/>
              </a:lnSpc>
              <a:spcBef>
                <a:spcPts val="0"/>
              </a:spcBef>
              <a:spcAft>
                <a:spcPts val="0"/>
              </a:spcAft>
              <a:buNone/>
            </a:pPr>
            <a:r>
              <a:rPr b="1" lang="en">
                <a:solidFill>
                  <a:srgbClr val="F92672"/>
                </a:solidFill>
                <a:latin typeface="Arial"/>
                <a:ea typeface="Arial"/>
                <a:cs typeface="Arial"/>
                <a:sym typeface="Arial"/>
              </a:rPr>
              <a:t>WHERE</a:t>
            </a:r>
            <a:r>
              <a:rPr lang="en">
                <a:solidFill>
                  <a:srgbClr val="DDDDDD"/>
                </a:solidFill>
                <a:latin typeface="Arial"/>
                <a:ea typeface="Arial"/>
                <a:cs typeface="Arial"/>
                <a:sym typeface="Arial"/>
              </a:rPr>
              <a:t> q.question_id = 1;</a:t>
            </a:r>
            <a:endParaRPr b="1">
              <a:solidFill>
                <a:srgbClr val="F92672"/>
              </a:solidFill>
              <a:latin typeface="Arial"/>
              <a:ea typeface="Arial"/>
              <a:cs typeface="Arial"/>
              <a:sym typeface="Arial"/>
            </a:endParaRPr>
          </a:p>
        </p:txBody>
      </p:sp>
      <p:pic>
        <p:nvPicPr>
          <p:cNvPr id="1632" name="Google Shape;1632;p63"/>
          <p:cNvPicPr preferRelativeResize="0"/>
          <p:nvPr/>
        </p:nvPicPr>
        <p:blipFill>
          <a:blip r:embed="rId3">
            <a:alphaModFix/>
          </a:blip>
          <a:stretch>
            <a:fillRect/>
          </a:stretch>
        </p:blipFill>
        <p:spPr>
          <a:xfrm>
            <a:off x="3707275" y="2649125"/>
            <a:ext cx="4148375" cy="723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64"/>
          <p:cNvSpPr txBox="1"/>
          <p:nvPr>
            <p:ph type="title"/>
          </p:nvPr>
        </p:nvSpPr>
        <p:spPr>
          <a:xfrm>
            <a:off x="819500" y="1730325"/>
            <a:ext cx="4234200" cy="85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Research and Idea Consolidation</a:t>
            </a:r>
            <a:endParaRPr/>
          </a:p>
        </p:txBody>
      </p:sp>
      <p:sp>
        <p:nvSpPr>
          <p:cNvPr id="1638" name="Google Shape;1638;p64"/>
          <p:cNvSpPr txBox="1"/>
          <p:nvPr>
            <p:ph idx="1" type="subTitle"/>
          </p:nvPr>
        </p:nvSpPr>
        <p:spPr>
          <a:xfrm>
            <a:off x="819500" y="2580878"/>
            <a:ext cx="4234200" cy="93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steps taken to fulfill our our project ideas.</a:t>
            </a:r>
            <a:endParaRPr/>
          </a:p>
        </p:txBody>
      </p:sp>
      <p:pic>
        <p:nvPicPr>
          <p:cNvPr id="1639" name="Google Shape;1639;p64"/>
          <p:cNvPicPr preferRelativeResize="0"/>
          <p:nvPr/>
        </p:nvPicPr>
        <p:blipFill>
          <a:blip r:embed="rId3">
            <a:alphaModFix/>
          </a:blip>
          <a:stretch>
            <a:fillRect/>
          </a:stretch>
        </p:blipFill>
        <p:spPr>
          <a:xfrm>
            <a:off x="5751950" y="1312500"/>
            <a:ext cx="2525700" cy="25185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Our Team</a:t>
            </a:r>
            <a:endParaRPr/>
          </a:p>
        </p:txBody>
      </p:sp>
      <p:sp>
        <p:nvSpPr>
          <p:cNvPr id="1365" name="Google Shape;1365;p29"/>
          <p:cNvSpPr txBox="1"/>
          <p:nvPr>
            <p:ph idx="2" type="title"/>
          </p:nvPr>
        </p:nvSpPr>
        <p:spPr>
          <a:xfrm>
            <a:off x="738300" y="3425300"/>
            <a:ext cx="22539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Alda Kata</a:t>
            </a:r>
            <a:endParaRPr/>
          </a:p>
        </p:txBody>
      </p:sp>
      <p:sp>
        <p:nvSpPr>
          <p:cNvPr id="1366" name="Google Shape;1366;p29"/>
          <p:cNvSpPr txBox="1"/>
          <p:nvPr>
            <p:ph idx="3" type="title"/>
          </p:nvPr>
        </p:nvSpPr>
        <p:spPr>
          <a:xfrm>
            <a:off x="3432801" y="3425300"/>
            <a:ext cx="23493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Detjon Mataj</a:t>
            </a:r>
            <a:endParaRPr/>
          </a:p>
        </p:txBody>
      </p:sp>
      <p:sp>
        <p:nvSpPr>
          <p:cNvPr id="1367" name="Google Shape;1367;p29"/>
          <p:cNvSpPr txBox="1"/>
          <p:nvPr>
            <p:ph idx="5" type="title"/>
          </p:nvPr>
        </p:nvSpPr>
        <p:spPr>
          <a:xfrm>
            <a:off x="6169375" y="3425300"/>
            <a:ext cx="22539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Drin Karkini</a:t>
            </a:r>
            <a:endParaRPr/>
          </a:p>
        </p:txBody>
      </p:sp>
      <p:pic>
        <p:nvPicPr>
          <p:cNvPr id="1368" name="Google Shape;1368;p29"/>
          <p:cNvPicPr preferRelativeResize="0"/>
          <p:nvPr/>
        </p:nvPicPr>
        <p:blipFill>
          <a:blip r:embed="rId3">
            <a:alphaModFix/>
          </a:blip>
          <a:stretch>
            <a:fillRect/>
          </a:stretch>
        </p:blipFill>
        <p:spPr>
          <a:xfrm>
            <a:off x="3808563" y="1358737"/>
            <a:ext cx="1597775" cy="1597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65"/>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Research</a:t>
            </a:r>
            <a:endParaRPr/>
          </a:p>
        </p:txBody>
      </p:sp>
      <p:sp>
        <p:nvSpPr>
          <p:cNvPr id="1645" name="Google Shape;1645;p65"/>
          <p:cNvSpPr txBox="1"/>
          <p:nvPr>
            <p:ph idx="1" type="body"/>
          </p:nvPr>
        </p:nvSpPr>
        <p:spPr>
          <a:xfrm>
            <a:off x="720000" y="1295175"/>
            <a:ext cx="7704000" cy="333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After converting ERD to RS we searched for methods to improve our database. First we saw different normalization methods for improving data consistency and reduce data </a:t>
            </a:r>
            <a:r>
              <a:rPr lang="en" sz="1400"/>
              <a:t>redundancy. </a:t>
            </a:r>
            <a:endParaRPr sz="1400"/>
          </a:p>
          <a:p>
            <a:pPr indent="0" lvl="0" marL="0" rtl="0" algn="l">
              <a:lnSpc>
                <a:spcPct val="100000"/>
              </a:lnSpc>
              <a:spcBef>
                <a:spcPts val="0"/>
              </a:spcBef>
              <a:spcAft>
                <a:spcPts val="0"/>
              </a:spcAft>
              <a:buNone/>
            </a:pPr>
            <a:r>
              <a:rPr lang="en" sz="1400"/>
              <a:t>We know that database it’s not standalone and the normalization and designing it's not the only factor that affect the efficiency of it. After some research we concluded the implementation of the database (DBMS softwares and paradigms) and the hardware plays an important role.	</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Design Improvements </a:t>
            </a:r>
            <a:endParaRPr sz="1400"/>
          </a:p>
          <a:p>
            <a:pPr indent="-317500" lvl="0" marL="457200" rtl="0" algn="l">
              <a:lnSpc>
                <a:spcPct val="100000"/>
              </a:lnSpc>
              <a:spcBef>
                <a:spcPts val="0"/>
              </a:spcBef>
              <a:spcAft>
                <a:spcPts val="0"/>
              </a:spcAft>
              <a:buSzPts val="1400"/>
              <a:buChar char="●"/>
            </a:pPr>
            <a:r>
              <a:rPr lang="en" sz="1400"/>
              <a:t>The N + 1 Problem and Query speed</a:t>
            </a:r>
            <a:endParaRPr sz="1400"/>
          </a:p>
          <a:p>
            <a:pPr indent="-317500" lvl="0" marL="457200" rtl="0" algn="l">
              <a:lnSpc>
                <a:spcPct val="100000"/>
              </a:lnSpc>
              <a:spcBef>
                <a:spcPts val="0"/>
              </a:spcBef>
              <a:spcAft>
                <a:spcPts val="0"/>
              </a:spcAft>
              <a:buSzPts val="1400"/>
              <a:buChar char="●"/>
            </a:pPr>
            <a:r>
              <a:rPr lang="en" sz="1400"/>
              <a:t>Why MySQL? </a:t>
            </a:r>
            <a:endParaRPr sz="1400"/>
          </a:p>
          <a:p>
            <a:pPr indent="-260350" lvl="1" marL="857250" rtl="0" algn="l">
              <a:lnSpc>
                <a:spcPct val="100000"/>
              </a:lnSpc>
              <a:spcBef>
                <a:spcPts val="0"/>
              </a:spcBef>
              <a:spcAft>
                <a:spcPts val="0"/>
              </a:spcAft>
              <a:buSzPts val="1400"/>
              <a:buChar char="○"/>
            </a:pPr>
            <a:r>
              <a:rPr lang="en" sz="1400"/>
              <a:t>Advantages of MySql</a:t>
            </a:r>
            <a:endParaRPr sz="1400"/>
          </a:p>
          <a:p>
            <a:pPr indent="-317500" lvl="0" marL="457200" rtl="0" algn="l">
              <a:lnSpc>
                <a:spcPct val="100000"/>
              </a:lnSpc>
              <a:spcBef>
                <a:spcPts val="0"/>
              </a:spcBef>
              <a:spcAft>
                <a:spcPts val="0"/>
              </a:spcAft>
              <a:buSzPts val="1400"/>
              <a:buChar char="●"/>
            </a:pPr>
            <a:r>
              <a:rPr lang="en" sz="1400"/>
              <a:t>Hardware issues</a:t>
            </a:r>
            <a:endParaRPr sz="1400"/>
          </a:p>
          <a:p>
            <a:pPr indent="-317500" lvl="0" marL="457200" rtl="0" algn="l">
              <a:lnSpc>
                <a:spcPct val="100000"/>
              </a:lnSpc>
              <a:spcBef>
                <a:spcPts val="0"/>
              </a:spcBef>
              <a:spcAft>
                <a:spcPts val="0"/>
              </a:spcAft>
              <a:buSzPts val="1400"/>
              <a:buChar char="●"/>
            </a:pPr>
            <a:r>
              <a:rPr lang="en" sz="1400"/>
              <a:t>Improving MySQL by using another DBMS Paradigms</a:t>
            </a:r>
            <a:endParaRPr sz="1400"/>
          </a:p>
          <a:p>
            <a:pPr indent="-260350" lvl="1" marL="857250" rtl="0" algn="l">
              <a:lnSpc>
                <a:spcPct val="100000"/>
              </a:lnSpc>
              <a:spcBef>
                <a:spcPts val="0"/>
              </a:spcBef>
              <a:spcAft>
                <a:spcPts val="0"/>
              </a:spcAft>
              <a:buSzPts val="1400"/>
              <a:buChar char="○"/>
            </a:pPr>
            <a:r>
              <a:rPr lang="en" sz="1400"/>
              <a:t>Redis? Why ? What ? How?</a:t>
            </a:r>
            <a:endParaRPr sz="1400"/>
          </a:p>
          <a:p>
            <a:pPr indent="-317500" lvl="0" marL="457200" rtl="0" algn="l">
              <a:lnSpc>
                <a:spcPct val="100000"/>
              </a:lnSpc>
              <a:spcBef>
                <a:spcPts val="0"/>
              </a:spcBef>
              <a:spcAft>
                <a:spcPts val="0"/>
              </a:spcAft>
              <a:buSzPts val="1400"/>
              <a:buChar char="●"/>
            </a:pPr>
            <a:r>
              <a:rPr lang="en" sz="1400"/>
              <a:t>Security</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66"/>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Normalization</a:t>
            </a:r>
            <a:endParaRPr/>
          </a:p>
        </p:txBody>
      </p:sp>
      <p:sp>
        <p:nvSpPr>
          <p:cNvPr id="1651" name="Google Shape;1651;p66"/>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t>By normalizing our database up to 3NF (slightly to </a:t>
            </a:r>
            <a:r>
              <a:rPr b="1" lang="en" sz="1400"/>
              <a:t>3.5NF Boyce-Codd</a:t>
            </a:r>
            <a:r>
              <a:rPr lang="en" sz="1400"/>
              <a:t>), we noticed the following benefits:</a:t>
            </a:r>
            <a:endParaRPr sz="1400"/>
          </a:p>
          <a:p>
            <a:pPr indent="-317500" lvl="0" marL="457200" rtl="0" algn="l">
              <a:lnSpc>
                <a:spcPct val="100000"/>
              </a:lnSpc>
              <a:spcBef>
                <a:spcPts val="0"/>
              </a:spcBef>
              <a:spcAft>
                <a:spcPts val="0"/>
              </a:spcAft>
              <a:buSzPts val="1400"/>
              <a:buChar char="●"/>
            </a:pPr>
            <a:r>
              <a:rPr lang="en" sz="1400"/>
              <a:t>Elimination of redundant data: Repeated (redundant) entries were removed from the tables of the database, allowing for smaller amounts of data to be used.</a:t>
            </a:r>
            <a:endParaRPr sz="1400"/>
          </a:p>
          <a:p>
            <a:pPr indent="-317500" lvl="0" marL="457200" rtl="0" algn="l">
              <a:lnSpc>
                <a:spcPct val="100000"/>
              </a:lnSpc>
              <a:spcBef>
                <a:spcPts val="0"/>
              </a:spcBef>
              <a:spcAft>
                <a:spcPts val="0"/>
              </a:spcAft>
              <a:buSzPts val="1400"/>
              <a:buChar char="●"/>
            </a:pPr>
            <a:r>
              <a:rPr lang="en" sz="1400"/>
              <a:t>Data consistency: Having removed redundant data, we replaced them with references (FK) to the needed tables.</a:t>
            </a:r>
            <a:r>
              <a:rPr lang="en" sz="1400"/>
              <a:t> This allowed us to apply changes on a single table and reflect it on all tables depending on the changed information, thus making our database more consistent.</a:t>
            </a:r>
            <a:endParaRPr sz="1400"/>
          </a:p>
          <a:p>
            <a:pPr indent="-317500" lvl="0" marL="457200" rtl="0" algn="l">
              <a:lnSpc>
                <a:spcPct val="100000"/>
              </a:lnSpc>
              <a:spcBef>
                <a:spcPts val="0"/>
              </a:spcBef>
              <a:spcAft>
                <a:spcPts val="0"/>
              </a:spcAft>
              <a:buSzPts val="1400"/>
              <a:buChar char="●"/>
            </a:pPr>
            <a:r>
              <a:rPr lang="en" sz="1400"/>
              <a:t>Better and quicker execution: We have reduced the number of columns per table and increased the number of tables on our database making it faster to execute queries.</a:t>
            </a:r>
            <a:endParaRPr sz="1400"/>
          </a:p>
          <a:p>
            <a:pPr indent="-317500" lvl="0" marL="457200" rtl="0" algn="l">
              <a:lnSpc>
                <a:spcPct val="100000"/>
              </a:lnSpc>
              <a:spcBef>
                <a:spcPts val="0"/>
              </a:spcBef>
              <a:spcAft>
                <a:spcPts val="0"/>
              </a:spcAft>
              <a:buSzPts val="1400"/>
              <a:buChar char="●"/>
            </a:pPr>
            <a:r>
              <a:rPr lang="en" sz="1400"/>
              <a:t>Greater database organization: Having split our data into specific tables, we have provided a logical separation of attributes, thus making it easier for us to create a mental model for how the system works. This allows for an increased understanding of the system and ease of operation with it.</a:t>
            </a:r>
            <a:endParaRPr sz="1400"/>
          </a:p>
          <a:p>
            <a:pPr indent="0" lvl="0" marL="0" rtl="0" algn="l">
              <a:lnSpc>
                <a:spcPct val="100000"/>
              </a:lnSpc>
              <a:spcBef>
                <a:spcPts val="0"/>
              </a:spcBef>
              <a:spcAft>
                <a:spcPts val="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67"/>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The N + 1 problem is an anti-pattern that is a problem with ORMs in general, which most often occurs with lazy loading. </a:t>
            </a:r>
            <a:endParaRPr sz="1400"/>
          </a:p>
          <a:p>
            <a:pPr indent="-317500" lvl="0" marL="457200" rtl="0" algn="l">
              <a:lnSpc>
                <a:spcPct val="100000"/>
              </a:lnSpc>
              <a:spcBef>
                <a:spcPts val="0"/>
              </a:spcBef>
              <a:spcAft>
                <a:spcPts val="0"/>
              </a:spcAft>
              <a:buSzPts val="1400"/>
              <a:buChar char="●"/>
            </a:pPr>
            <a:r>
              <a:rPr lang="en" sz="1400"/>
              <a:t>The N + 1 problem occurs when an application gets data from the database, and then loops through the result of that data. </a:t>
            </a:r>
            <a:endParaRPr sz="1400"/>
          </a:p>
          <a:p>
            <a:pPr indent="-317500" lvl="0" marL="457200" rtl="0" algn="l">
              <a:lnSpc>
                <a:spcPct val="100000"/>
              </a:lnSpc>
              <a:spcBef>
                <a:spcPts val="0"/>
              </a:spcBef>
              <a:spcAft>
                <a:spcPts val="0"/>
              </a:spcAft>
              <a:buSzPts val="1400"/>
              <a:buChar char="●"/>
            </a:pPr>
            <a:r>
              <a:rPr lang="en" sz="1400"/>
              <a:t>That means we call to the database again and again and again. </a:t>
            </a:r>
            <a:endParaRPr sz="1400"/>
          </a:p>
          <a:p>
            <a:pPr indent="-317500" lvl="0" marL="457200" rtl="0" algn="l">
              <a:lnSpc>
                <a:spcPct val="100000"/>
              </a:lnSpc>
              <a:spcBef>
                <a:spcPts val="0"/>
              </a:spcBef>
              <a:spcAft>
                <a:spcPts val="0"/>
              </a:spcAft>
              <a:buSzPts val="1400"/>
              <a:buChar char="●"/>
            </a:pPr>
            <a:r>
              <a:rPr lang="en" sz="1400"/>
              <a:t>In total, the application will call the database once for every row returned by the first query (N) plus the original query ( + 1).</a:t>
            </a:r>
            <a:endParaRPr sz="1400"/>
          </a:p>
          <a:p>
            <a:pPr indent="-317500" lvl="0" marL="457200" rtl="0" algn="l">
              <a:lnSpc>
                <a:spcPct val="100000"/>
              </a:lnSpc>
              <a:spcBef>
                <a:spcPts val="0"/>
              </a:spcBef>
              <a:spcAft>
                <a:spcPts val="0"/>
              </a:spcAft>
              <a:buSzPts val="1400"/>
              <a:buChar char="●"/>
            </a:pPr>
            <a:r>
              <a:rPr lang="en" sz="1400"/>
              <a:t>All of those calls could have been </a:t>
            </a:r>
            <a:r>
              <a:rPr lang="en" sz="1400"/>
              <a:t>accomplished</a:t>
            </a:r>
            <a:r>
              <a:rPr lang="en" sz="1400"/>
              <a:t> in one simple join query call. </a:t>
            </a:r>
            <a:endParaRPr sz="1400"/>
          </a:p>
          <a:p>
            <a:pPr indent="-317500" lvl="0" marL="457200" rtl="0" algn="l">
              <a:lnSpc>
                <a:spcPct val="100000"/>
              </a:lnSpc>
              <a:spcBef>
                <a:spcPts val="0"/>
              </a:spcBef>
              <a:spcAft>
                <a:spcPts val="0"/>
              </a:spcAft>
              <a:buSzPts val="1400"/>
              <a:buChar char="●"/>
            </a:pPr>
            <a:r>
              <a:rPr lang="en" sz="1400"/>
              <a:t>It may slightly optimizes it since joins may not be a good idea especially in poorly designed databases where may not perform well.</a:t>
            </a:r>
            <a:endParaRPr sz="1400"/>
          </a:p>
        </p:txBody>
      </p:sp>
      <p:sp>
        <p:nvSpPr>
          <p:cNvPr id="1657" name="Google Shape;1657;p67"/>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N + 1 Problem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8"/>
          <p:cNvSpPr/>
          <p:nvPr/>
        </p:nvSpPr>
        <p:spPr>
          <a:xfrm>
            <a:off x="3232950" y="1616954"/>
            <a:ext cx="2678100" cy="26781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68"/>
          <p:cNvSpPr/>
          <p:nvPr/>
        </p:nvSpPr>
        <p:spPr>
          <a:xfrm>
            <a:off x="641550" y="141835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68"/>
          <p:cNvSpPr/>
          <p:nvPr/>
        </p:nvSpPr>
        <p:spPr>
          <a:xfrm>
            <a:off x="6189750" y="141848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68"/>
          <p:cNvSpPr/>
          <p:nvPr/>
        </p:nvSpPr>
        <p:spPr>
          <a:xfrm>
            <a:off x="641550" y="3225125"/>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68"/>
          <p:cNvSpPr/>
          <p:nvPr/>
        </p:nvSpPr>
        <p:spPr>
          <a:xfrm>
            <a:off x="6189750" y="3225260"/>
            <a:ext cx="2312700" cy="1069800"/>
          </a:xfrm>
          <a:prstGeom prst="roundRect">
            <a:avLst>
              <a:gd fmla="val 16667" name="adj"/>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More </a:t>
            </a:r>
            <a:r>
              <a:rPr lang="en"/>
              <a:t>Improvements</a:t>
            </a:r>
            <a:endParaRPr/>
          </a:p>
        </p:txBody>
      </p:sp>
      <p:sp>
        <p:nvSpPr>
          <p:cNvPr id="1668" name="Google Shape;1668;p68"/>
          <p:cNvSpPr txBox="1"/>
          <p:nvPr/>
        </p:nvSpPr>
        <p:spPr>
          <a:xfrm>
            <a:off x="808788" y="3427450"/>
            <a:ext cx="19782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Combining with Redis</a:t>
            </a:r>
            <a:endParaRPr b="0" i="0" sz="1400" u="none" cap="none" strike="noStrike">
              <a:solidFill>
                <a:schemeClr val="dk1"/>
              </a:solidFill>
              <a:latin typeface="DM Sans"/>
              <a:ea typeface="DM Sans"/>
              <a:cs typeface="DM Sans"/>
              <a:sym typeface="DM Sans"/>
            </a:endParaRPr>
          </a:p>
        </p:txBody>
      </p:sp>
      <p:sp>
        <p:nvSpPr>
          <p:cNvPr id="1669" name="Google Shape;1669;p68"/>
          <p:cNvSpPr/>
          <p:nvPr/>
        </p:nvSpPr>
        <p:spPr>
          <a:xfrm>
            <a:off x="3927600" y="2311735"/>
            <a:ext cx="1288800" cy="1288800"/>
          </a:xfrm>
          <a:prstGeom prst="ellipse">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68"/>
          <p:cNvSpPr/>
          <p:nvPr/>
        </p:nvSpPr>
        <p:spPr>
          <a:xfrm>
            <a:off x="3132752" y="1547154"/>
            <a:ext cx="823800" cy="823800"/>
          </a:xfrm>
          <a:prstGeom prst="ellipse">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68"/>
          <p:cNvSpPr/>
          <p:nvPr/>
        </p:nvSpPr>
        <p:spPr>
          <a:xfrm>
            <a:off x="5187448" y="1547154"/>
            <a:ext cx="823800" cy="823800"/>
          </a:xfrm>
          <a:prstGeom prst="ellipse">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68"/>
          <p:cNvSpPr/>
          <p:nvPr/>
        </p:nvSpPr>
        <p:spPr>
          <a:xfrm>
            <a:off x="3132752" y="3342885"/>
            <a:ext cx="823800" cy="823800"/>
          </a:xfrm>
          <a:prstGeom prst="ellipse">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68"/>
          <p:cNvSpPr/>
          <p:nvPr/>
        </p:nvSpPr>
        <p:spPr>
          <a:xfrm>
            <a:off x="5187448" y="3342885"/>
            <a:ext cx="823800" cy="823800"/>
          </a:xfrm>
          <a:prstGeom prst="ellipse">
            <a:avLst/>
          </a:prstGeom>
          <a:gradFill>
            <a:gsLst>
              <a:gs pos="0">
                <a:schemeClr val="lt2"/>
              </a:gs>
              <a:gs pos="80000">
                <a:schemeClr val="lt1"/>
              </a:gs>
              <a:gs pos="100000">
                <a:schemeClr val="lt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4" name="Google Shape;1674;p68"/>
          <p:cNvGrpSpPr/>
          <p:nvPr/>
        </p:nvGrpSpPr>
        <p:grpSpPr>
          <a:xfrm>
            <a:off x="5313062" y="3468425"/>
            <a:ext cx="572570" cy="572691"/>
            <a:chOff x="4825750" y="3482950"/>
            <a:chExt cx="355700" cy="355775"/>
          </a:xfrm>
        </p:grpSpPr>
        <p:sp>
          <p:nvSpPr>
            <p:cNvPr id="1675" name="Google Shape;1675;p68"/>
            <p:cNvSpPr/>
            <p:nvPr/>
          </p:nvSpPr>
          <p:spPr>
            <a:xfrm>
              <a:off x="4867725" y="3630325"/>
              <a:ext cx="62525" cy="62525"/>
            </a:xfrm>
            <a:custGeom>
              <a:rect b="b" l="l" r="r" t="t"/>
              <a:pathLst>
                <a:path extrusionOk="0" h="2501" w="2501">
                  <a:moveTo>
                    <a:pt x="1250" y="834"/>
                  </a:moveTo>
                  <a:cubicBezTo>
                    <a:pt x="1477" y="834"/>
                    <a:pt x="1667" y="1025"/>
                    <a:pt x="1667" y="1251"/>
                  </a:cubicBezTo>
                  <a:cubicBezTo>
                    <a:pt x="1667" y="1489"/>
                    <a:pt x="1477" y="1668"/>
                    <a:pt x="1250" y="1668"/>
                  </a:cubicBezTo>
                  <a:cubicBezTo>
                    <a:pt x="1036" y="1668"/>
                    <a:pt x="834" y="1477"/>
                    <a:pt x="834" y="1251"/>
                  </a:cubicBezTo>
                  <a:cubicBezTo>
                    <a:pt x="834" y="1025"/>
                    <a:pt x="1036" y="834"/>
                    <a:pt x="1250" y="834"/>
                  </a:cubicBezTo>
                  <a:close/>
                  <a:moveTo>
                    <a:pt x="1250" y="1"/>
                  </a:moveTo>
                  <a:cubicBezTo>
                    <a:pt x="572" y="1"/>
                    <a:pt x="0" y="560"/>
                    <a:pt x="0" y="1251"/>
                  </a:cubicBezTo>
                  <a:cubicBezTo>
                    <a:pt x="0" y="1929"/>
                    <a:pt x="572" y="2501"/>
                    <a:pt x="1250" y="2501"/>
                  </a:cubicBezTo>
                  <a:cubicBezTo>
                    <a:pt x="1941" y="2501"/>
                    <a:pt x="2501" y="1929"/>
                    <a:pt x="2501" y="1251"/>
                  </a:cubicBezTo>
                  <a:cubicBezTo>
                    <a:pt x="2501" y="560"/>
                    <a:pt x="1941" y="1"/>
                    <a:pt x="12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68"/>
            <p:cNvSpPr/>
            <p:nvPr/>
          </p:nvSpPr>
          <p:spPr>
            <a:xfrm>
              <a:off x="4825750" y="3482950"/>
              <a:ext cx="355700" cy="355775"/>
            </a:xfrm>
            <a:custGeom>
              <a:rect b="b" l="l" r="r" t="t"/>
              <a:pathLst>
                <a:path extrusionOk="0" h="14231" w="14228">
                  <a:moveTo>
                    <a:pt x="9585" y="883"/>
                  </a:moveTo>
                  <a:cubicBezTo>
                    <a:pt x="9811" y="883"/>
                    <a:pt x="10002" y="1074"/>
                    <a:pt x="10002" y="1300"/>
                  </a:cubicBezTo>
                  <a:cubicBezTo>
                    <a:pt x="10002" y="1514"/>
                    <a:pt x="9811" y="1705"/>
                    <a:pt x="9585" y="1705"/>
                  </a:cubicBezTo>
                  <a:cubicBezTo>
                    <a:pt x="9359" y="1705"/>
                    <a:pt x="9168" y="1514"/>
                    <a:pt x="9168" y="1300"/>
                  </a:cubicBezTo>
                  <a:cubicBezTo>
                    <a:pt x="9168" y="1074"/>
                    <a:pt x="9359" y="883"/>
                    <a:pt x="9585" y="883"/>
                  </a:cubicBezTo>
                  <a:close/>
                  <a:moveTo>
                    <a:pt x="6251" y="1740"/>
                  </a:moveTo>
                  <a:cubicBezTo>
                    <a:pt x="6477" y="1740"/>
                    <a:pt x="6668" y="1931"/>
                    <a:pt x="6668" y="2157"/>
                  </a:cubicBezTo>
                  <a:cubicBezTo>
                    <a:pt x="6668" y="2383"/>
                    <a:pt x="6489" y="2574"/>
                    <a:pt x="6251" y="2574"/>
                  </a:cubicBezTo>
                  <a:cubicBezTo>
                    <a:pt x="6025" y="2574"/>
                    <a:pt x="5834" y="2383"/>
                    <a:pt x="5834" y="2157"/>
                  </a:cubicBezTo>
                  <a:cubicBezTo>
                    <a:pt x="5834" y="1931"/>
                    <a:pt x="6025" y="1740"/>
                    <a:pt x="6251" y="1740"/>
                  </a:cubicBezTo>
                  <a:close/>
                  <a:moveTo>
                    <a:pt x="12931" y="1740"/>
                  </a:moveTo>
                  <a:cubicBezTo>
                    <a:pt x="13157" y="1740"/>
                    <a:pt x="13347" y="1931"/>
                    <a:pt x="13347" y="2157"/>
                  </a:cubicBezTo>
                  <a:cubicBezTo>
                    <a:pt x="13347" y="2383"/>
                    <a:pt x="13157" y="2574"/>
                    <a:pt x="12931" y="2574"/>
                  </a:cubicBezTo>
                  <a:cubicBezTo>
                    <a:pt x="12716" y="2574"/>
                    <a:pt x="12514" y="2383"/>
                    <a:pt x="12514" y="2157"/>
                  </a:cubicBezTo>
                  <a:cubicBezTo>
                    <a:pt x="12514" y="1931"/>
                    <a:pt x="12716" y="1740"/>
                    <a:pt x="12931" y="1740"/>
                  </a:cubicBezTo>
                  <a:close/>
                  <a:moveTo>
                    <a:pt x="12681" y="6717"/>
                  </a:moveTo>
                  <a:lnTo>
                    <a:pt x="13097" y="7443"/>
                  </a:lnTo>
                  <a:lnTo>
                    <a:pt x="12121" y="8229"/>
                  </a:lnTo>
                  <a:lnTo>
                    <a:pt x="11252" y="7372"/>
                  </a:lnTo>
                  <a:lnTo>
                    <a:pt x="10430" y="8217"/>
                  </a:lnTo>
                  <a:lnTo>
                    <a:pt x="9573" y="7384"/>
                  </a:lnTo>
                  <a:lnTo>
                    <a:pt x="8573" y="8384"/>
                  </a:lnTo>
                  <a:lnTo>
                    <a:pt x="7275" y="8384"/>
                  </a:lnTo>
                  <a:cubicBezTo>
                    <a:pt x="7418" y="7991"/>
                    <a:pt x="7489" y="7574"/>
                    <a:pt x="7489" y="7134"/>
                  </a:cubicBezTo>
                  <a:cubicBezTo>
                    <a:pt x="7489" y="6991"/>
                    <a:pt x="7478" y="6848"/>
                    <a:pt x="7454" y="6717"/>
                  </a:cubicBezTo>
                  <a:close/>
                  <a:moveTo>
                    <a:pt x="3763" y="4229"/>
                  </a:moveTo>
                  <a:cubicBezTo>
                    <a:pt x="5370" y="4229"/>
                    <a:pt x="6680" y="5538"/>
                    <a:pt x="6680" y="7146"/>
                  </a:cubicBezTo>
                  <a:cubicBezTo>
                    <a:pt x="6668" y="8753"/>
                    <a:pt x="5370" y="10063"/>
                    <a:pt x="3763" y="10063"/>
                  </a:cubicBezTo>
                  <a:cubicBezTo>
                    <a:pt x="2144" y="10063"/>
                    <a:pt x="834" y="8753"/>
                    <a:pt x="834" y="7146"/>
                  </a:cubicBezTo>
                  <a:cubicBezTo>
                    <a:pt x="834" y="5538"/>
                    <a:pt x="2155" y="4229"/>
                    <a:pt x="3763" y="4229"/>
                  </a:cubicBezTo>
                  <a:close/>
                  <a:moveTo>
                    <a:pt x="6251" y="11730"/>
                  </a:moveTo>
                  <a:cubicBezTo>
                    <a:pt x="6477" y="11730"/>
                    <a:pt x="6668" y="11920"/>
                    <a:pt x="6668" y="12146"/>
                  </a:cubicBezTo>
                  <a:cubicBezTo>
                    <a:pt x="6668" y="12373"/>
                    <a:pt x="6489" y="12563"/>
                    <a:pt x="6251" y="12563"/>
                  </a:cubicBezTo>
                  <a:cubicBezTo>
                    <a:pt x="6025" y="12563"/>
                    <a:pt x="5834" y="12373"/>
                    <a:pt x="5834" y="12146"/>
                  </a:cubicBezTo>
                  <a:cubicBezTo>
                    <a:pt x="5834" y="11920"/>
                    <a:pt x="6025" y="11730"/>
                    <a:pt x="6251" y="11730"/>
                  </a:cubicBezTo>
                  <a:close/>
                  <a:moveTo>
                    <a:pt x="12931" y="11730"/>
                  </a:moveTo>
                  <a:cubicBezTo>
                    <a:pt x="13157" y="11730"/>
                    <a:pt x="13347" y="11920"/>
                    <a:pt x="13347" y="12146"/>
                  </a:cubicBezTo>
                  <a:cubicBezTo>
                    <a:pt x="13347" y="12373"/>
                    <a:pt x="13169" y="12563"/>
                    <a:pt x="12931" y="12563"/>
                  </a:cubicBezTo>
                  <a:cubicBezTo>
                    <a:pt x="12716" y="12563"/>
                    <a:pt x="12514" y="12373"/>
                    <a:pt x="12514" y="12146"/>
                  </a:cubicBezTo>
                  <a:cubicBezTo>
                    <a:pt x="12514" y="11920"/>
                    <a:pt x="12716" y="11730"/>
                    <a:pt x="12931" y="11730"/>
                  </a:cubicBezTo>
                  <a:close/>
                  <a:moveTo>
                    <a:pt x="9585" y="12575"/>
                  </a:moveTo>
                  <a:cubicBezTo>
                    <a:pt x="9811" y="12575"/>
                    <a:pt x="10002" y="12766"/>
                    <a:pt x="10002" y="12992"/>
                  </a:cubicBezTo>
                  <a:cubicBezTo>
                    <a:pt x="10002" y="13218"/>
                    <a:pt x="9811" y="13408"/>
                    <a:pt x="9585" y="13408"/>
                  </a:cubicBezTo>
                  <a:cubicBezTo>
                    <a:pt x="9359" y="13408"/>
                    <a:pt x="9168" y="13218"/>
                    <a:pt x="9168" y="12992"/>
                  </a:cubicBezTo>
                  <a:cubicBezTo>
                    <a:pt x="9168" y="12766"/>
                    <a:pt x="9359" y="12575"/>
                    <a:pt x="9585" y="12575"/>
                  </a:cubicBezTo>
                  <a:close/>
                  <a:moveTo>
                    <a:pt x="9581" y="0"/>
                  </a:moveTo>
                  <a:cubicBezTo>
                    <a:pt x="8896" y="0"/>
                    <a:pt x="8347" y="559"/>
                    <a:pt x="8347" y="1252"/>
                  </a:cubicBezTo>
                  <a:cubicBezTo>
                    <a:pt x="8347" y="1788"/>
                    <a:pt x="8692" y="2252"/>
                    <a:pt x="9180" y="2431"/>
                  </a:cubicBezTo>
                  <a:lnTo>
                    <a:pt x="9180" y="5848"/>
                  </a:lnTo>
                  <a:lnTo>
                    <a:pt x="8347" y="5848"/>
                  </a:lnTo>
                  <a:lnTo>
                    <a:pt x="8347" y="3598"/>
                  </a:lnTo>
                  <a:lnTo>
                    <a:pt x="7394" y="2645"/>
                  </a:lnTo>
                  <a:cubicBezTo>
                    <a:pt x="7489" y="2467"/>
                    <a:pt x="7525" y="2264"/>
                    <a:pt x="7513" y="2050"/>
                  </a:cubicBezTo>
                  <a:cubicBezTo>
                    <a:pt x="7489" y="1431"/>
                    <a:pt x="6989" y="919"/>
                    <a:pt x="6382" y="883"/>
                  </a:cubicBezTo>
                  <a:cubicBezTo>
                    <a:pt x="6337" y="878"/>
                    <a:pt x="6293" y="876"/>
                    <a:pt x="6249" y="876"/>
                  </a:cubicBezTo>
                  <a:cubicBezTo>
                    <a:pt x="5535" y="876"/>
                    <a:pt x="4958" y="1499"/>
                    <a:pt x="5025" y="2229"/>
                  </a:cubicBezTo>
                  <a:cubicBezTo>
                    <a:pt x="5084" y="2848"/>
                    <a:pt x="5596" y="3336"/>
                    <a:pt x="6204" y="3360"/>
                  </a:cubicBezTo>
                  <a:cubicBezTo>
                    <a:pt x="6240" y="3364"/>
                    <a:pt x="6277" y="3366"/>
                    <a:pt x="6313" y="3366"/>
                  </a:cubicBezTo>
                  <a:cubicBezTo>
                    <a:pt x="6487" y="3366"/>
                    <a:pt x="6651" y="3319"/>
                    <a:pt x="6799" y="3241"/>
                  </a:cubicBezTo>
                  <a:lnTo>
                    <a:pt x="7513" y="3955"/>
                  </a:lnTo>
                  <a:lnTo>
                    <a:pt x="7513" y="5860"/>
                  </a:lnTo>
                  <a:lnTo>
                    <a:pt x="7311" y="5860"/>
                  </a:lnTo>
                  <a:cubicBezTo>
                    <a:pt x="6787" y="4407"/>
                    <a:pt x="5406" y="3360"/>
                    <a:pt x="3775" y="3360"/>
                  </a:cubicBezTo>
                  <a:cubicBezTo>
                    <a:pt x="1691" y="3360"/>
                    <a:pt x="0" y="5050"/>
                    <a:pt x="0" y="7110"/>
                  </a:cubicBezTo>
                  <a:cubicBezTo>
                    <a:pt x="0" y="9182"/>
                    <a:pt x="1691" y="10861"/>
                    <a:pt x="3775" y="10861"/>
                  </a:cubicBezTo>
                  <a:cubicBezTo>
                    <a:pt x="5072" y="10861"/>
                    <a:pt x="6215" y="10206"/>
                    <a:pt x="6894" y="9194"/>
                  </a:cubicBezTo>
                  <a:lnTo>
                    <a:pt x="7525" y="9194"/>
                  </a:lnTo>
                  <a:lnTo>
                    <a:pt x="7525" y="10265"/>
                  </a:lnTo>
                  <a:lnTo>
                    <a:pt x="6811" y="10980"/>
                  </a:lnTo>
                  <a:cubicBezTo>
                    <a:pt x="6643" y="10901"/>
                    <a:pt x="6451" y="10854"/>
                    <a:pt x="6255" y="10854"/>
                  </a:cubicBezTo>
                  <a:cubicBezTo>
                    <a:pt x="6214" y="10854"/>
                    <a:pt x="6173" y="10856"/>
                    <a:pt x="6132" y="10861"/>
                  </a:cubicBezTo>
                  <a:cubicBezTo>
                    <a:pt x="5561" y="10944"/>
                    <a:pt x="5120" y="11384"/>
                    <a:pt x="5049" y="11932"/>
                  </a:cubicBezTo>
                  <a:cubicBezTo>
                    <a:pt x="4949" y="12697"/>
                    <a:pt x="5530" y="13348"/>
                    <a:pt x="6273" y="13348"/>
                  </a:cubicBezTo>
                  <a:cubicBezTo>
                    <a:pt x="6329" y="13348"/>
                    <a:pt x="6385" y="13344"/>
                    <a:pt x="6442" y="13337"/>
                  </a:cubicBezTo>
                  <a:cubicBezTo>
                    <a:pt x="7013" y="13266"/>
                    <a:pt x="7454" y="12813"/>
                    <a:pt x="7513" y="12254"/>
                  </a:cubicBezTo>
                  <a:cubicBezTo>
                    <a:pt x="7549" y="11992"/>
                    <a:pt x="7501" y="11754"/>
                    <a:pt x="7394" y="11563"/>
                  </a:cubicBezTo>
                  <a:lnTo>
                    <a:pt x="8347" y="10611"/>
                  </a:lnTo>
                  <a:lnTo>
                    <a:pt x="8347" y="9194"/>
                  </a:lnTo>
                  <a:lnTo>
                    <a:pt x="8942" y="9194"/>
                  </a:lnTo>
                  <a:lnTo>
                    <a:pt x="9180" y="8956"/>
                  </a:lnTo>
                  <a:lnTo>
                    <a:pt x="9180" y="11801"/>
                  </a:lnTo>
                  <a:cubicBezTo>
                    <a:pt x="8680" y="11980"/>
                    <a:pt x="8323" y="12468"/>
                    <a:pt x="8347" y="13051"/>
                  </a:cubicBezTo>
                  <a:cubicBezTo>
                    <a:pt x="8382" y="13694"/>
                    <a:pt x="8906" y="14194"/>
                    <a:pt x="9537" y="14230"/>
                  </a:cubicBezTo>
                  <a:cubicBezTo>
                    <a:pt x="9552" y="14231"/>
                    <a:pt x="9567" y="14231"/>
                    <a:pt x="9581" y="14231"/>
                  </a:cubicBezTo>
                  <a:cubicBezTo>
                    <a:pt x="10275" y="14231"/>
                    <a:pt x="10835" y="13680"/>
                    <a:pt x="10835" y="12980"/>
                  </a:cubicBezTo>
                  <a:cubicBezTo>
                    <a:pt x="10835" y="12444"/>
                    <a:pt x="10490" y="11980"/>
                    <a:pt x="10002" y="11801"/>
                  </a:cubicBezTo>
                  <a:lnTo>
                    <a:pt x="10002" y="8944"/>
                  </a:lnTo>
                  <a:lnTo>
                    <a:pt x="10454" y="9372"/>
                  </a:lnTo>
                  <a:lnTo>
                    <a:pt x="10871" y="8956"/>
                  </a:lnTo>
                  <a:lnTo>
                    <a:pt x="10871" y="10611"/>
                  </a:lnTo>
                  <a:lnTo>
                    <a:pt x="11823" y="11563"/>
                  </a:lnTo>
                  <a:cubicBezTo>
                    <a:pt x="11728" y="11742"/>
                    <a:pt x="11680" y="11956"/>
                    <a:pt x="11704" y="12158"/>
                  </a:cubicBezTo>
                  <a:cubicBezTo>
                    <a:pt x="11728" y="12766"/>
                    <a:pt x="12216" y="13289"/>
                    <a:pt x="12835" y="13337"/>
                  </a:cubicBezTo>
                  <a:cubicBezTo>
                    <a:pt x="12875" y="13341"/>
                    <a:pt x="12914" y="13343"/>
                    <a:pt x="12953" y="13343"/>
                  </a:cubicBezTo>
                  <a:cubicBezTo>
                    <a:pt x="13652" y="13343"/>
                    <a:pt x="14227" y="12749"/>
                    <a:pt x="14205" y="12027"/>
                  </a:cubicBezTo>
                  <a:cubicBezTo>
                    <a:pt x="14157" y="11420"/>
                    <a:pt x="13609" y="10896"/>
                    <a:pt x="12943" y="10884"/>
                  </a:cubicBezTo>
                  <a:cubicBezTo>
                    <a:pt x="12752" y="10884"/>
                    <a:pt x="12562" y="10920"/>
                    <a:pt x="12395" y="11003"/>
                  </a:cubicBezTo>
                  <a:lnTo>
                    <a:pt x="11680" y="10289"/>
                  </a:lnTo>
                  <a:lnTo>
                    <a:pt x="11680" y="8956"/>
                  </a:lnTo>
                  <a:lnTo>
                    <a:pt x="12073" y="9348"/>
                  </a:lnTo>
                  <a:lnTo>
                    <a:pt x="14193" y="7634"/>
                  </a:lnTo>
                  <a:lnTo>
                    <a:pt x="13169" y="5860"/>
                  </a:lnTo>
                  <a:lnTo>
                    <a:pt x="11680" y="5860"/>
                  </a:lnTo>
                  <a:lnTo>
                    <a:pt x="11680" y="3955"/>
                  </a:lnTo>
                  <a:lnTo>
                    <a:pt x="12395" y="3241"/>
                  </a:lnTo>
                  <a:cubicBezTo>
                    <a:pt x="12562" y="3324"/>
                    <a:pt x="12752" y="3360"/>
                    <a:pt x="12943" y="3360"/>
                  </a:cubicBezTo>
                  <a:cubicBezTo>
                    <a:pt x="13597" y="3360"/>
                    <a:pt x="14157" y="2824"/>
                    <a:pt x="14181" y="2193"/>
                  </a:cubicBezTo>
                  <a:cubicBezTo>
                    <a:pt x="14226" y="1465"/>
                    <a:pt x="13642" y="879"/>
                    <a:pt x="12927" y="879"/>
                  </a:cubicBezTo>
                  <a:cubicBezTo>
                    <a:pt x="12892" y="879"/>
                    <a:pt x="12858" y="880"/>
                    <a:pt x="12823" y="883"/>
                  </a:cubicBezTo>
                  <a:cubicBezTo>
                    <a:pt x="12216" y="943"/>
                    <a:pt x="11728" y="1443"/>
                    <a:pt x="11692" y="2050"/>
                  </a:cubicBezTo>
                  <a:cubicBezTo>
                    <a:pt x="11680" y="2264"/>
                    <a:pt x="11728" y="2467"/>
                    <a:pt x="11811" y="2645"/>
                  </a:cubicBezTo>
                  <a:lnTo>
                    <a:pt x="10859" y="3598"/>
                  </a:lnTo>
                  <a:lnTo>
                    <a:pt x="10859" y="5848"/>
                  </a:lnTo>
                  <a:lnTo>
                    <a:pt x="10002" y="5848"/>
                  </a:lnTo>
                  <a:lnTo>
                    <a:pt x="10002" y="2431"/>
                  </a:lnTo>
                  <a:cubicBezTo>
                    <a:pt x="10502" y="2252"/>
                    <a:pt x="10859" y="1752"/>
                    <a:pt x="10835" y="1181"/>
                  </a:cubicBezTo>
                  <a:cubicBezTo>
                    <a:pt x="10799" y="538"/>
                    <a:pt x="10287" y="26"/>
                    <a:pt x="9644" y="2"/>
                  </a:cubicBezTo>
                  <a:cubicBezTo>
                    <a:pt x="9623" y="1"/>
                    <a:pt x="9602" y="0"/>
                    <a:pt x="95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7" name="Google Shape;1677;p68"/>
          <p:cNvSpPr txBox="1"/>
          <p:nvPr/>
        </p:nvSpPr>
        <p:spPr>
          <a:xfrm>
            <a:off x="791638" y="1620550"/>
            <a:ext cx="19782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Why MySQL?</a:t>
            </a:r>
            <a:endParaRPr b="0" i="0" sz="1400" u="none" cap="none" strike="noStrike">
              <a:solidFill>
                <a:schemeClr val="dk1"/>
              </a:solidFill>
              <a:latin typeface="DM Sans"/>
              <a:ea typeface="DM Sans"/>
              <a:cs typeface="DM Sans"/>
              <a:sym typeface="DM Sans"/>
            </a:endParaRPr>
          </a:p>
        </p:txBody>
      </p:sp>
      <p:sp>
        <p:nvSpPr>
          <p:cNvPr id="1678" name="Google Shape;1678;p68"/>
          <p:cNvSpPr txBox="1"/>
          <p:nvPr/>
        </p:nvSpPr>
        <p:spPr>
          <a:xfrm>
            <a:off x="6357001" y="3468424"/>
            <a:ext cx="1978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Data Security and Integrity</a:t>
            </a:r>
            <a:endParaRPr b="0" i="0" sz="1400" u="none" cap="none" strike="noStrike">
              <a:solidFill>
                <a:schemeClr val="dk1"/>
              </a:solidFill>
              <a:latin typeface="DM Sans"/>
              <a:ea typeface="DM Sans"/>
              <a:cs typeface="DM Sans"/>
              <a:sym typeface="DM Sans"/>
            </a:endParaRPr>
          </a:p>
        </p:txBody>
      </p:sp>
      <p:grpSp>
        <p:nvGrpSpPr>
          <p:cNvPr id="1679" name="Google Shape;1679;p68"/>
          <p:cNvGrpSpPr/>
          <p:nvPr/>
        </p:nvGrpSpPr>
        <p:grpSpPr>
          <a:xfrm>
            <a:off x="5313050" y="1672790"/>
            <a:ext cx="572592" cy="572503"/>
            <a:chOff x="3270475" y="1427025"/>
            <a:chExt cx="483200" cy="483125"/>
          </a:xfrm>
        </p:grpSpPr>
        <p:sp>
          <p:nvSpPr>
            <p:cNvPr id="1680" name="Google Shape;1680;p68"/>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1681" name="Google Shape;1681;p68"/>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1682" name="Google Shape;1682;p68"/>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1683" name="Google Shape;1683;p68"/>
          <p:cNvGrpSpPr/>
          <p:nvPr/>
        </p:nvGrpSpPr>
        <p:grpSpPr>
          <a:xfrm>
            <a:off x="4149174" y="2600042"/>
            <a:ext cx="845645" cy="711911"/>
            <a:chOff x="951975" y="315800"/>
            <a:chExt cx="5860325" cy="4933550"/>
          </a:xfrm>
        </p:grpSpPr>
        <p:sp>
          <p:nvSpPr>
            <p:cNvPr id="1684" name="Google Shape;1684;p6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solidFill>
              <a:schemeClr val="dk1"/>
            </a:solid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6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solidFill>
              <a:schemeClr val="dk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6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solidFill>
              <a:schemeClr val="dk1"/>
            </a:solid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6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solidFill>
              <a:schemeClr val="dk1"/>
            </a:solid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6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solidFill>
              <a:schemeClr val="dk1"/>
            </a:solid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6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solidFill>
              <a:schemeClr val="dk1"/>
            </a:solid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6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solidFill>
              <a:schemeClr val="dk1"/>
            </a:solid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6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solidFill>
              <a:schemeClr val="dk1"/>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2" name="Google Shape;1692;p68"/>
          <p:cNvSpPr txBox="1"/>
          <p:nvPr/>
        </p:nvSpPr>
        <p:spPr>
          <a:xfrm>
            <a:off x="6374151" y="1666900"/>
            <a:ext cx="1978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DM Sans"/>
                <a:ea typeface="DM Sans"/>
                <a:cs typeface="DM Sans"/>
                <a:sym typeface="DM Sans"/>
              </a:rPr>
              <a:t>Query Speed Measurements</a:t>
            </a:r>
            <a:endParaRPr b="0" i="0" sz="1400" u="none" cap="none" strike="noStrike">
              <a:solidFill>
                <a:schemeClr val="dk1"/>
              </a:solidFill>
              <a:latin typeface="DM Sans"/>
              <a:ea typeface="DM Sans"/>
              <a:cs typeface="DM Sans"/>
              <a:sym typeface="DM Sans"/>
            </a:endParaRPr>
          </a:p>
        </p:txBody>
      </p:sp>
      <p:pic>
        <p:nvPicPr>
          <p:cNvPr id="1693" name="Google Shape;1693;p68"/>
          <p:cNvPicPr preferRelativeResize="0"/>
          <p:nvPr/>
        </p:nvPicPr>
        <p:blipFill>
          <a:blip r:embed="rId3">
            <a:alphaModFix/>
          </a:blip>
          <a:stretch>
            <a:fillRect/>
          </a:stretch>
        </p:blipFill>
        <p:spPr>
          <a:xfrm>
            <a:off x="3235050" y="1649450"/>
            <a:ext cx="619200" cy="619200"/>
          </a:xfrm>
          <a:prstGeom prst="ellipse">
            <a:avLst/>
          </a:prstGeom>
          <a:noFill/>
          <a:ln>
            <a:noFill/>
          </a:ln>
        </p:spPr>
      </p:pic>
      <p:pic>
        <p:nvPicPr>
          <p:cNvPr id="1694" name="Google Shape;1694;p68"/>
          <p:cNvPicPr preferRelativeResize="0"/>
          <p:nvPr/>
        </p:nvPicPr>
        <p:blipFill>
          <a:blip r:embed="rId4">
            <a:alphaModFix/>
          </a:blip>
          <a:stretch>
            <a:fillRect/>
          </a:stretch>
        </p:blipFill>
        <p:spPr>
          <a:xfrm>
            <a:off x="2617775" y="3445175"/>
            <a:ext cx="1852500" cy="6192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69"/>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311150" lvl="0" marL="457200" rtl="0" algn="just">
              <a:lnSpc>
                <a:spcPct val="115000"/>
              </a:lnSpc>
              <a:spcBef>
                <a:spcPts val="1200"/>
              </a:spcBef>
              <a:spcAft>
                <a:spcPts val="0"/>
              </a:spcAft>
              <a:buSzPts val="1300"/>
              <a:buChar char="●"/>
            </a:pPr>
            <a:r>
              <a:rPr b="1" i="1" lang="en" sz="1300">
                <a:solidFill>
                  <a:srgbClr val="FF0000"/>
                </a:solidFill>
              </a:rPr>
              <a:t>On-Demand Scalability</a:t>
            </a:r>
            <a:r>
              <a:rPr lang="en" sz="1300"/>
              <a:t> - MySQL offers unmatched scalability to facilitate the management of deeply embedded apps using a smaller footprint, even in massive warehouses that stack terabytes of data.</a:t>
            </a:r>
            <a:endParaRPr sz="1300"/>
          </a:p>
          <a:p>
            <a:pPr indent="-311150" lvl="0" marL="457200" rtl="0" algn="just">
              <a:lnSpc>
                <a:spcPct val="115000"/>
              </a:lnSpc>
              <a:spcBef>
                <a:spcPts val="0"/>
              </a:spcBef>
              <a:spcAft>
                <a:spcPts val="0"/>
              </a:spcAft>
              <a:buSzPts val="1300"/>
              <a:buChar char="●"/>
            </a:pPr>
            <a:r>
              <a:rPr b="1" i="1" lang="en" sz="1300">
                <a:solidFill>
                  <a:srgbClr val="FF0000"/>
                </a:solidFill>
              </a:rPr>
              <a:t>Round-the-Clock Uptime</a:t>
            </a:r>
            <a:r>
              <a:rPr lang="en" sz="1300"/>
              <a:t> - MySQL comes with the assurance of 24×7 uptime and offers a wide range of high-availability solutions, including specialized cluster servers and master/slave replication configurations.</a:t>
            </a:r>
            <a:endParaRPr sz="1300"/>
          </a:p>
          <a:p>
            <a:pPr indent="-311150" lvl="0" marL="457200" rtl="0" algn="just">
              <a:lnSpc>
                <a:spcPct val="115000"/>
              </a:lnSpc>
              <a:spcBef>
                <a:spcPts val="0"/>
              </a:spcBef>
              <a:spcAft>
                <a:spcPts val="0"/>
              </a:spcAft>
              <a:buSzPts val="1300"/>
              <a:buChar char="●"/>
            </a:pPr>
            <a:r>
              <a:rPr b="1" i="1" lang="en" sz="1300">
                <a:solidFill>
                  <a:srgbClr val="FF0000"/>
                </a:solidFill>
              </a:rPr>
              <a:t>High Performance</a:t>
            </a:r>
            <a:r>
              <a:rPr lang="en" sz="1300"/>
              <a:t> - A unique storage-engine architecture allows database professionals to configure the MySQL database server specifically for particular applications, with the end result being amazing performance results.</a:t>
            </a:r>
            <a:endParaRPr sz="1300"/>
          </a:p>
          <a:p>
            <a:pPr indent="-311150" lvl="0" marL="457200" rtl="0" algn="just">
              <a:lnSpc>
                <a:spcPct val="115000"/>
              </a:lnSpc>
              <a:spcBef>
                <a:spcPts val="0"/>
              </a:spcBef>
              <a:spcAft>
                <a:spcPts val="0"/>
              </a:spcAft>
              <a:buSzPts val="1300"/>
              <a:buChar char="●"/>
            </a:pPr>
            <a:r>
              <a:rPr b="1" i="1" lang="en" sz="1300">
                <a:solidFill>
                  <a:srgbClr val="FF0000"/>
                </a:solidFill>
              </a:rPr>
              <a:t>High Availability</a:t>
            </a:r>
            <a:r>
              <a:rPr lang="en" sz="1300"/>
              <a:t> - Rock-solid reliability and constant availability are hallmarks of MySQL, with customers relying on MySQL to guarantee around-the-clock uptime.</a:t>
            </a:r>
            <a:endParaRPr sz="1300"/>
          </a:p>
          <a:p>
            <a:pPr indent="-311150" lvl="0" marL="457200" rtl="0" algn="just">
              <a:lnSpc>
                <a:spcPct val="115000"/>
              </a:lnSpc>
              <a:spcBef>
                <a:spcPts val="0"/>
              </a:spcBef>
              <a:spcAft>
                <a:spcPts val="0"/>
              </a:spcAft>
              <a:buSzPts val="1300"/>
              <a:buChar char="●"/>
            </a:pPr>
            <a:r>
              <a:rPr b="1" i="1" lang="en" sz="1300">
                <a:solidFill>
                  <a:srgbClr val="FF0000"/>
                </a:solidFill>
              </a:rPr>
              <a:t>Robust Transactional Support</a:t>
            </a:r>
            <a:r>
              <a:rPr lang="en" sz="1300"/>
              <a:t> - MySQL offers one of the most powerful transactional database engines on the market.</a:t>
            </a:r>
            <a:endParaRPr sz="1300"/>
          </a:p>
        </p:txBody>
      </p:sp>
      <p:sp>
        <p:nvSpPr>
          <p:cNvPr id="1700" name="Google Shape;1700;p69"/>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Why MySQL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70"/>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285750" lvl="0" marL="457200" rtl="0" algn="just">
              <a:lnSpc>
                <a:spcPct val="115000"/>
              </a:lnSpc>
              <a:spcBef>
                <a:spcPts val="1200"/>
              </a:spcBef>
              <a:spcAft>
                <a:spcPts val="0"/>
              </a:spcAft>
              <a:buSzPts val="900"/>
              <a:buChar char="●"/>
            </a:pPr>
            <a:r>
              <a:rPr b="1" i="1" lang="en" sz="1300">
                <a:solidFill>
                  <a:srgbClr val="FF0000"/>
                </a:solidFill>
              </a:rPr>
              <a:t>Strong Data Protection</a:t>
            </a:r>
            <a:r>
              <a:rPr lang="en" sz="1300"/>
              <a:t> - Because guarding the data assets of corporations is the number one job of database professionals, MySQL offers exceptional security features that ensure absolute data protection.</a:t>
            </a:r>
            <a:endParaRPr sz="1300"/>
          </a:p>
          <a:p>
            <a:pPr indent="-285750" lvl="0" marL="457200" rtl="0" algn="just">
              <a:lnSpc>
                <a:spcPct val="115000"/>
              </a:lnSpc>
              <a:spcBef>
                <a:spcPts val="0"/>
              </a:spcBef>
              <a:spcAft>
                <a:spcPts val="0"/>
              </a:spcAft>
              <a:buSzPts val="900"/>
              <a:buChar char="●"/>
            </a:pPr>
            <a:r>
              <a:rPr b="1" i="1" lang="en" sz="1300">
                <a:solidFill>
                  <a:srgbClr val="FF0000"/>
                </a:solidFill>
              </a:rPr>
              <a:t>Comprehensive Application Development</a:t>
            </a:r>
            <a:r>
              <a:rPr lang="en" sz="1300"/>
              <a:t> - It doesn't matter if it's PHP, Perl, Java, Visual Basic, or .NET, MySQL offers application developers everything they need to be successful in building database-driven information systems.</a:t>
            </a:r>
            <a:endParaRPr sz="1300"/>
          </a:p>
          <a:p>
            <a:pPr indent="-285750" lvl="0" marL="457200" rtl="0" algn="just">
              <a:lnSpc>
                <a:spcPct val="115000"/>
              </a:lnSpc>
              <a:spcBef>
                <a:spcPts val="0"/>
              </a:spcBef>
              <a:spcAft>
                <a:spcPts val="0"/>
              </a:spcAft>
              <a:buSzPts val="900"/>
              <a:buChar char="●"/>
            </a:pPr>
            <a:r>
              <a:rPr b="1" i="1" lang="en" sz="1300">
                <a:solidFill>
                  <a:srgbClr val="FF0000"/>
                </a:solidFill>
              </a:rPr>
              <a:t>Management Ease </a:t>
            </a:r>
            <a:r>
              <a:rPr lang="en" sz="1300"/>
              <a:t>- MySQL offers exceptional quick-start capability with the average time from software download to installation completion being less than fifteen minutes.</a:t>
            </a:r>
            <a:endParaRPr sz="1300"/>
          </a:p>
          <a:p>
            <a:pPr indent="-285750" lvl="0" marL="457200" rtl="0" algn="just">
              <a:lnSpc>
                <a:spcPct val="115000"/>
              </a:lnSpc>
              <a:spcBef>
                <a:spcPts val="0"/>
              </a:spcBef>
              <a:spcAft>
                <a:spcPts val="0"/>
              </a:spcAft>
              <a:buSzPts val="900"/>
              <a:buChar char="●"/>
            </a:pPr>
            <a:r>
              <a:rPr b="1" i="1" lang="en" sz="1300">
                <a:solidFill>
                  <a:srgbClr val="FF0000"/>
                </a:solidFill>
              </a:rPr>
              <a:t>Open Source Freedom and 24 x 7 Support</a:t>
            </a:r>
            <a:r>
              <a:rPr lang="en" sz="1300"/>
              <a:t> - MySQL is not a typical open source project as all the software is owned and supported by Oracle, and because of this, a unique cost and support model are available that provides a combination of open source freedom and trusted software with support.</a:t>
            </a:r>
            <a:endParaRPr sz="1300"/>
          </a:p>
          <a:p>
            <a:pPr indent="-285750" lvl="0" marL="457200" rtl="0" algn="just">
              <a:lnSpc>
                <a:spcPct val="115000"/>
              </a:lnSpc>
              <a:spcBef>
                <a:spcPts val="0"/>
              </a:spcBef>
              <a:spcAft>
                <a:spcPts val="0"/>
              </a:spcAft>
              <a:buSzPts val="900"/>
              <a:buChar char="●"/>
            </a:pPr>
            <a:r>
              <a:rPr b="1" i="1" lang="en" sz="1300">
                <a:solidFill>
                  <a:srgbClr val="FF0000"/>
                </a:solidFill>
              </a:rPr>
              <a:t>Web and Data Warehouse Strengths</a:t>
            </a:r>
            <a:r>
              <a:rPr lang="en" sz="1300"/>
              <a:t> - MySQL is the de-facto standard for high-traffic web sites because of its high-performance query engine, tremendously fast data insert capability, and strong support for specialized web functions like fast full text searches.</a:t>
            </a:r>
            <a:endParaRPr sz="1300"/>
          </a:p>
        </p:txBody>
      </p:sp>
      <p:sp>
        <p:nvSpPr>
          <p:cNvPr id="1706" name="Google Shape;1706;p70"/>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Why MySQL ? (cont.)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71"/>
          <p:cNvSpPr txBox="1"/>
          <p:nvPr>
            <p:ph type="title"/>
          </p:nvPr>
        </p:nvSpPr>
        <p:spPr>
          <a:xfrm>
            <a:off x="1323150" y="3466975"/>
            <a:ext cx="6531900" cy="53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1800"/>
              <a:t>Improving MySQL by using other DBMS Paradigms</a:t>
            </a:r>
            <a:endParaRPr sz="1800"/>
          </a:p>
        </p:txBody>
      </p:sp>
      <p:pic>
        <p:nvPicPr>
          <p:cNvPr id="1712" name="Google Shape;1712;p71"/>
          <p:cNvPicPr preferRelativeResize="0"/>
          <p:nvPr/>
        </p:nvPicPr>
        <p:blipFill>
          <a:blip r:embed="rId3">
            <a:alphaModFix/>
          </a:blip>
          <a:stretch>
            <a:fillRect/>
          </a:stretch>
        </p:blipFill>
        <p:spPr>
          <a:xfrm>
            <a:off x="1192700" y="973150"/>
            <a:ext cx="6746100" cy="2064600"/>
          </a:xfrm>
          <a:prstGeom prst="roundRect">
            <a:avLst>
              <a:gd fmla="val 16667" name="adj"/>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72"/>
          <p:cNvSpPr txBox="1"/>
          <p:nvPr>
            <p:ph type="title"/>
          </p:nvPr>
        </p:nvSpPr>
        <p:spPr>
          <a:xfrm>
            <a:off x="819500" y="1577925"/>
            <a:ext cx="4234200" cy="85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What is Redis?</a:t>
            </a:r>
            <a:endParaRPr/>
          </a:p>
        </p:txBody>
      </p:sp>
      <p:sp>
        <p:nvSpPr>
          <p:cNvPr id="1718" name="Google Shape;1718;p72"/>
          <p:cNvSpPr txBox="1"/>
          <p:nvPr>
            <p:ph idx="1" type="subTitle"/>
          </p:nvPr>
        </p:nvSpPr>
        <p:spPr>
          <a:xfrm>
            <a:off x="819500" y="2352275"/>
            <a:ext cx="4234200" cy="101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Redis (Nosql) is an in-memory data structure store, used as a distributed, in-memory key–value database, cache and message broker, with optional durability. </a:t>
            </a:r>
            <a:endParaRPr/>
          </a:p>
        </p:txBody>
      </p:sp>
      <p:pic>
        <p:nvPicPr>
          <p:cNvPr id="1719" name="Google Shape;1719;p72"/>
          <p:cNvPicPr preferRelativeResize="0"/>
          <p:nvPr/>
        </p:nvPicPr>
        <p:blipFill>
          <a:blip r:embed="rId3">
            <a:alphaModFix/>
          </a:blip>
          <a:stretch>
            <a:fillRect/>
          </a:stretch>
        </p:blipFill>
        <p:spPr>
          <a:xfrm>
            <a:off x="5650650" y="1743350"/>
            <a:ext cx="2679600" cy="1471500"/>
          </a:xfrm>
          <a:prstGeom prst="roundRect">
            <a:avLst>
              <a:gd fmla="val 25081"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73"/>
          <p:cNvSpPr txBox="1"/>
          <p:nvPr>
            <p:ph idx="1" type="body"/>
          </p:nvPr>
        </p:nvSpPr>
        <p:spPr>
          <a:xfrm>
            <a:off x="661575" y="1295200"/>
            <a:ext cx="7780200" cy="3317400"/>
          </a:xfrm>
          <a:prstGeom prst="rect">
            <a:avLst/>
          </a:prstGeom>
          <a:noFill/>
          <a:ln>
            <a:noFill/>
          </a:ln>
        </p:spPr>
        <p:txBody>
          <a:bodyPr anchorCtr="0" anchor="ctr" bIns="91425" lIns="91425" spcFirstLastPara="1" rIns="91425" wrap="square" tIns="91425">
            <a:noAutofit/>
          </a:bodyPr>
          <a:lstStyle/>
          <a:p>
            <a:pPr indent="-190500" lvl="0" marL="228600" rtl="0" algn="l">
              <a:spcBef>
                <a:spcPts val="0"/>
              </a:spcBef>
              <a:spcAft>
                <a:spcPts val="0"/>
              </a:spcAft>
              <a:buSzPts val="1200"/>
              <a:buChar char="●"/>
            </a:pPr>
            <a:r>
              <a:rPr lang="en"/>
              <a:t>As mentioned above Redis is an in-memory database since it makes it good for caching.</a:t>
            </a:r>
            <a:endParaRPr/>
          </a:p>
          <a:p>
            <a:pPr indent="-190500" lvl="0" marL="228600" rtl="0" algn="l">
              <a:spcBef>
                <a:spcPts val="0"/>
              </a:spcBef>
              <a:spcAft>
                <a:spcPts val="0"/>
              </a:spcAft>
              <a:buSzPts val="1200"/>
              <a:buChar char="●"/>
            </a:pPr>
            <a:r>
              <a:rPr lang="en"/>
              <a:t>One of the things that’s so great about Redis is how well it can complement and extend other databases in your ecosystem. </a:t>
            </a:r>
            <a:endParaRPr/>
          </a:p>
          <a:p>
            <a:pPr indent="-190500" lvl="0" marL="228600" rtl="0" algn="l">
              <a:spcBef>
                <a:spcPts val="0"/>
              </a:spcBef>
              <a:spcAft>
                <a:spcPts val="0"/>
              </a:spcAft>
              <a:buSzPts val="1200"/>
              <a:buChar char="●"/>
            </a:pPr>
            <a:r>
              <a:rPr lang="en"/>
              <a:t>While replacing legacy backend databases with newer ones is often seen as expensive and risky, they don’t easily scale in the linear fashion required for users’ ‘instant experience’ expectations.</a:t>
            </a:r>
            <a:endParaRPr/>
          </a:p>
          <a:p>
            <a:pPr indent="-190500" lvl="0" marL="228600" rtl="0" algn="l">
              <a:spcBef>
                <a:spcPts val="0"/>
              </a:spcBef>
              <a:spcAft>
                <a:spcPts val="0"/>
              </a:spcAft>
              <a:buSzPts val="1200"/>
              <a:buChar char="●"/>
            </a:pPr>
            <a:r>
              <a:rPr lang="en"/>
              <a:t>Some of the things that make it difficult to accommodate modern application needs using a traditional MySQL architecture are:</a:t>
            </a:r>
            <a:endParaRPr/>
          </a:p>
          <a:p>
            <a:pPr indent="-247650" lvl="1" marL="457200" rtl="0" algn="l">
              <a:spcBef>
                <a:spcPts val="0"/>
              </a:spcBef>
              <a:spcAft>
                <a:spcPts val="0"/>
              </a:spcAft>
              <a:buSzPts val="1200"/>
              <a:buChar char="○"/>
            </a:pPr>
            <a:r>
              <a:rPr lang="en" sz="1200"/>
              <a:t>Read/write speeds of traditional databases are not good enough for use cases such as session stores.</a:t>
            </a:r>
            <a:endParaRPr sz="1200"/>
          </a:p>
          <a:p>
            <a:pPr indent="-247650" lvl="1" marL="457200" rtl="0" algn="l">
              <a:spcBef>
                <a:spcPts val="0"/>
              </a:spcBef>
              <a:spcAft>
                <a:spcPts val="0"/>
              </a:spcAft>
              <a:buSzPts val="1200"/>
              <a:buChar char="○"/>
            </a:pPr>
            <a:r>
              <a:rPr lang="en" sz="1200"/>
              <a:t>Introducing new tables or modifying an existing schema can be extremely complex, which makes adding new features and applications extremely difficult.</a:t>
            </a:r>
            <a:endParaRPr sz="1200"/>
          </a:p>
          <a:p>
            <a:pPr indent="-247650" lvl="1" marL="457200" rtl="0" algn="l">
              <a:spcBef>
                <a:spcPts val="0"/>
              </a:spcBef>
              <a:spcAft>
                <a:spcPts val="0"/>
              </a:spcAft>
              <a:buSzPts val="1200"/>
              <a:buChar char="○"/>
            </a:pPr>
            <a:r>
              <a:rPr lang="en" sz="1200"/>
              <a:t>Legacy databases are limited by the number of operations you can perform per second and by the number of concurrent connections you can have. </a:t>
            </a:r>
            <a:endParaRPr sz="1200"/>
          </a:p>
          <a:p>
            <a:pPr indent="-247650" lvl="1" marL="457200" rtl="0" algn="l">
              <a:spcBef>
                <a:spcPts val="0"/>
              </a:spcBef>
              <a:spcAft>
                <a:spcPts val="0"/>
              </a:spcAft>
              <a:buSzPts val="1200"/>
              <a:buChar char="○"/>
            </a:pPr>
            <a:r>
              <a:rPr lang="en" sz="1200"/>
              <a:t>I recommend using Redis behind the data access layer as a ‘system of engagement’ to store the hot data users engage with, while designating your MySQL as the ‘system of record.’</a:t>
            </a:r>
            <a:endParaRPr sz="1200"/>
          </a:p>
        </p:txBody>
      </p:sp>
      <p:sp>
        <p:nvSpPr>
          <p:cNvPr id="1725" name="Google Shape;1725;p73"/>
          <p:cNvSpPr txBox="1"/>
          <p:nvPr>
            <p:ph type="title"/>
          </p:nvPr>
        </p:nvSpPr>
        <p:spPr>
          <a:xfrm>
            <a:off x="82950" y="253400"/>
            <a:ext cx="89781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Why Redis?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74"/>
          <p:cNvSpPr txBox="1"/>
          <p:nvPr>
            <p:ph idx="1" type="body"/>
          </p:nvPr>
        </p:nvSpPr>
        <p:spPr>
          <a:xfrm>
            <a:off x="661575" y="1295200"/>
            <a:ext cx="7780200" cy="3317400"/>
          </a:xfrm>
          <a:prstGeom prst="rect">
            <a:avLst/>
          </a:prstGeom>
          <a:noFill/>
          <a:ln>
            <a:noFill/>
          </a:ln>
        </p:spPr>
        <p:txBody>
          <a:bodyPr anchorCtr="0" anchor="ctr" bIns="91425" lIns="91425" spcFirstLastPara="1" rIns="91425" wrap="square" tIns="91425">
            <a:noAutofit/>
          </a:bodyPr>
          <a:lstStyle/>
          <a:p>
            <a:pPr indent="-190500" lvl="0" marL="228600" rtl="0" algn="l">
              <a:spcBef>
                <a:spcPts val="0"/>
              </a:spcBef>
              <a:spcAft>
                <a:spcPts val="0"/>
              </a:spcAft>
              <a:buSzPts val="1200"/>
              <a:buChar char="●"/>
            </a:pPr>
            <a:r>
              <a:rPr b="1" lang="en"/>
              <a:t>Cache:</a:t>
            </a:r>
            <a:r>
              <a:rPr lang="en"/>
              <a:t> This provides a tiered model for memory access, in which applications store common, repeatedly read objects in Redis. </a:t>
            </a:r>
            <a:endParaRPr/>
          </a:p>
          <a:p>
            <a:pPr indent="0" lvl="0" marL="457200" rtl="0" algn="l">
              <a:spcBef>
                <a:spcPts val="0"/>
              </a:spcBef>
              <a:spcAft>
                <a:spcPts val="0"/>
              </a:spcAft>
              <a:buNone/>
            </a:pPr>
            <a:r>
              <a:t/>
            </a:r>
            <a:endParaRPr/>
          </a:p>
          <a:p>
            <a:pPr indent="-190500" lvl="0" marL="228600" rtl="0" algn="l">
              <a:spcBef>
                <a:spcPts val="0"/>
              </a:spcBef>
              <a:spcAft>
                <a:spcPts val="0"/>
              </a:spcAft>
              <a:buSzPts val="1200"/>
              <a:buChar char="●"/>
            </a:pPr>
            <a:r>
              <a:rPr b="1" lang="en"/>
              <a:t>Session Store:</a:t>
            </a:r>
            <a:r>
              <a:rPr lang="en"/>
              <a:t> In all interactive apps, the server maintains a unique session for each active user. Rather than relying on MySQL-like relational databases to persist session data, a single cluster of Redis on decently sized servers with sufficient RAM can manage thousands, if not millions of sessions.</a:t>
            </a:r>
            <a:endParaRPr/>
          </a:p>
          <a:p>
            <a:pPr indent="0" lvl="0" marL="457200" rtl="0" algn="l">
              <a:spcBef>
                <a:spcPts val="0"/>
              </a:spcBef>
              <a:spcAft>
                <a:spcPts val="0"/>
              </a:spcAft>
              <a:buNone/>
            </a:pPr>
            <a:r>
              <a:t/>
            </a:r>
            <a:endParaRPr/>
          </a:p>
          <a:p>
            <a:pPr indent="-190500" lvl="0" marL="228600" rtl="0" algn="l">
              <a:spcBef>
                <a:spcPts val="0"/>
              </a:spcBef>
              <a:spcAft>
                <a:spcPts val="0"/>
              </a:spcAft>
              <a:buSzPts val="1200"/>
              <a:buChar char="●"/>
            </a:pPr>
            <a:r>
              <a:rPr b="1" lang="en"/>
              <a:t>Real-time Analytics:</a:t>
            </a:r>
            <a:r>
              <a:rPr lang="en"/>
              <a:t> Gamification through leaderboards, dashboards, polls, messages, counters and other real-time aggregators require constant processing and communication with end-users. Redis’ powerful and highly efficient data structures enable you to collect, process and dissipate millions of simultaneous activities or objects to thousands of active users in real time.</a:t>
            </a:r>
            <a:endParaRPr/>
          </a:p>
          <a:p>
            <a:pPr indent="0" lvl="0" marL="457200" rtl="0" algn="l">
              <a:spcBef>
                <a:spcPts val="0"/>
              </a:spcBef>
              <a:spcAft>
                <a:spcPts val="0"/>
              </a:spcAft>
              <a:buNone/>
            </a:pPr>
            <a:r>
              <a:t/>
            </a:r>
            <a:endParaRPr/>
          </a:p>
          <a:p>
            <a:pPr indent="-190500" lvl="0" marL="228600" rtl="0" algn="l">
              <a:spcBef>
                <a:spcPts val="0"/>
              </a:spcBef>
              <a:spcAft>
                <a:spcPts val="0"/>
              </a:spcAft>
              <a:buSzPts val="1200"/>
              <a:buChar char="●"/>
            </a:pPr>
            <a:r>
              <a:rPr b="1" lang="en"/>
              <a:t>Metering:</a:t>
            </a:r>
            <a:r>
              <a:rPr lang="en"/>
              <a:t> Redis can also help developers cost-effectively manage the load on legacy servers during peak usage times by rate limiting the number of calls applications make every few seconds.</a:t>
            </a:r>
            <a:endParaRPr/>
          </a:p>
          <a:p>
            <a:pPr indent="0" lvl="0" marL="457200" rtl="0" algn="l">
              <a:spcBef>
                <a:spcPts val="0"/>
              </a:spcBef>
              <a:spcAft>
                <a:spcPts val="0"/>
              </a:spcAft>
              <a:buNone/>
            </a:pPr>
            <a:r>
              <a:t/>
            </a:r>
            <a:endParaRPr/>
          </a:p>
        </p:txBody>
      </p:sp>
      <p:sp>
        <p:nvSpPr>
          <p:cNvPr id="1731" name="Google Shape;1731;p74"/>
          <p:cNvSpPr txBox="1"/>
          <p:nvPr>
            <p:ph type="title"/>
          </p:nvPr>
        </p:nvSpPr>
        <p:spPr>
          <a:xfrm>
            <a:off x="82950" y="253400"/>
            <a:ext cx="89781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Redis As ‘System Engagement’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30"/>
          <p:cNvSpPr txBox="1"/>
          <p:nvPr>
            <p:ph idx="2" type="title"/>
          </p:nvPr>
        </p:nvSpPr>
        <p:spPr>
          <a:xfrm>
            <a:off x="738300" y="3404075"/>
            <a:ext cx="22539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Melisa Alliu</a:t>
            </a:r>
            <a:endParaRPr/>
          </a:p>
        </p:txBody>
      </p:sp>
      <p:sp>
        <p:nvSpPr>
          <p:cNvPr id="1374" name="Google Shape;1374;p30"/>
          <p:cNvSpPr txBox="1"/>
          <p:nvPr>
            <p:ph idx="3" type="title"/>
          </p:nvPr>
        </p:nvSpPr>
        <p:spPr>
          <a:xfrm>
            <a:off x="3397426" y="3404075"/>
            <a:ext cx="23493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Sara Martiri</a:t>
            </a:r>
            <a:endParaRPr/>
          </a:p>
        </p:txBody>
      </p:sp>
      <p:sp>
        <p:nvSpPr>
          <p:cNvPr id="1375" name="Google Shape;1375;p30"/>
          <p:cNvSpPr txBox="1"/>
          <p:nvPr>
            <p:ph idx="5" type="title"/>
          </p:nvPr>
        </p:nvSpPr>
        <p:spPr>
          <a:xfrm>
            <a:off x="6170100" y="3404075"/>
            <a:ext cx="2253900" cy="527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Terens Tare</a:t>
            </a:r>
            <a:endParaRPr/>
          </a:p>
        </p:txBody>
      </p:sp>
      <p:sp>
        <p:nvSpPr>
          <p:cNvPr id="1376" name="Google Shape;1376;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Our Team </a:t>
            </a:r>
            <a:r>
              <a:rPr lang="en" sz="2100"/>
              <a:t>(cont.)</a:t>
            </a:r>
            <a:endParaRPr sz="2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75"/>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311150" lvl="0" marL="457200" rtl="0" algn="just">
              <a:lnSpc>
                <a:spcPct val="115000"/>
              </a:lnSpc>
              <a:spcBef>
                <a:spcPts val="1200"/>
              </a:spcBef>
              <a:spcAft>
                <a:spcPts val="0"/>
              </a:spcAft>
              <a:buSzPts val="1300"/>
              <a:buChar char="●"/>
            </a:pPr>
            <a:r>
              <a:rPr lang="en" sz="1300"/>
              <a:t>It took 0.535555 seconds to create the database and the tables.</a:t>
            </a:r>
            <a:endParaRPr sz="1300"/>
          </a:p>
          <a:p>
            <a:pPr indent="-311150" lvl="0" marL="457200" rtl="0" algn="just">
              <a:lnSpc>
                <a:spcPct val="115000"/>
              </a:lnSpc>
              <a:spcBef>
                <a:spcPts val="0"/>
              </a:spcBef>
              <a:spcAft>
                <a:spcPts val="0"/>
              </a:spcAft>
              <a:buSzPts val="1300"/>
              <a:buChar char="●"/>
            </a:pPr>
            <a:r>
              <a:rPr lang="en" sz="1300"/>
              <a:t>Below are provided the measurements for the managerial queries:</a:t>
            </a:r>
            <a:endParaRPr sz="13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&lt; 0.001 seconds</a:t>
            </a:r>
            <a:endParaRPr sz="1400"/>
          </a:p>
          <a:p>
            <a:pPr indent="-311150" lvl="0" marL="914400" rtl="0" algn="just">
              <a:spcBef>
                <a:spcPts val="0"/>
              </a:spcBef>
              <a:spcAft>
                <a:spcPts val="0"/>
              </a:spcAft>
              <a:buSzPts val="1300"/>
              <a:buAutoNum type="arabicPeriod"/>
            </a:pPr>
            <a:r>
              <a:rPr lang="en" sz="1400"/>
              <a:t>&lt; 0.001 seconds</a:t>
            </a:r>
            <a:endParaRPr sz="14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&lt; 0.001 seconds</a:t>
            </a:r>
            <a:endParaRPr sz="14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0.016 seconds</a:t>
            </a:r>
            <a:endParaRPr sz="1400"/>
          </a:p>
          <a:p>
            <a:pPr indent="-311150" lvl="0" marL="914400" rtl="0" algn="just">
              <a:spcBef>
                <a:spcPts val="0"/>
              </a:spcBef>
              <a:spcAft>
                <a:spcPts val="0"/>
              </a:spcAft>
              <a:buSzPts val="1300"/>
              <a:buAutoNum type="arabicPeriod"/>
            </a:pPr>
            <a:r>
              <a:rPr lang="en" sz="1400"/>
              <a:t>&lt; 0.001 seconds</a:t>
            </a:r>
            <a:endParaRPr sz="1500"/>
          </a:p>
          <a:p>
            <a:pPr indent="0" lvl="0" marL="0" rtl="0" algn="l">
              <a:lnSpc>
                <a:spcPct val="100000"/>
              </a:lnSpc>
              <a:spcBef>
                <a:spcPts val="1200"/>
              </a:spcBef>
              <a:spcAft>
                <a:spcPts val="0"/>
              </a:spcAft>
              <a:buNone/>
            </a:pPr>
            <a:r>
              <a:t/>
            </a:r>
            <a:endParaRPr sz="900"/>
          </a:p>
        </p:txBody>
      </p:sp>
      <p:sp>
        <p:nvSpPr>
          <p:cNvPr id="1737" name="Google Shape;1737;p75"/>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Query Speed Measurements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6"/>
          <p:cNvSpPr txBox="1"/>
          <p:nvPr>
            <p:ph idx="1" type="body"/>
          </p:nvPr>
        </p:nvSpPr>
        <p:spPr>
          <a:xfrm>
            <a:off x="682725" y="1121125"/>
            <a:ext cx="7704000" cy="3523500"/>
          </a:xfrm>
          <a:prstGeom prst="rect">
            <a:avLst/>
          </a:prstGeom>
          <a:noFill/>
          <a:ln>
            <a:noFill/>
          </a:ln>
        </p:spPr>
        <p:txBody>
          <a:bodyPr anchorCtr="0" anchor="ctr" bIns="91425" lIns="91425" spcFirstLastPara="1" rIns="91425" wrap="square" tIns="91425">
            <a:noAutofit/>
          </a:bodyPr>
          <a:lstStyle/>
          <a:p>
            <a:pPr indent="-317500" lvl="0" marL="914400" rtl="0" algn="l">
              <a:lnSpc>
                <a:spcPct val="115000"/>
              </a:lnSpc>
              <a:spcBef>
                <a:spcPts val="0"/>
              </a:spcBef>
              <a:spcAft>
                <a:spcPts val="0"/>
              </a:spcAft>
              <a:buSzPts val="1400"/>
              <a:buAutoNum type="arabicPeriod" startAt="11"/>
            </a:pPr>
            <a:r>
              <a:rPr lang="en" sz="1400"/>
              <a:t>&lt; 0.001 seconds</a:t>
            </a:r>
            <a:endParaRPr sz="1400"/>
          </a:p>
          <a:p>
            <a:pPr indent="-317500" lvl="0" marL="914400" rtl="0" algn="l">
              <a:lnSpc>
                <a:spcPct val="115000"/>
              </a:lnSpc>
              <a:spcBef>
                <a:spcPts val="0"/>
              </a:spcBef>
              <a:spcAft>
                <a:spcPts val="0"/>
              </a:spcAft>
              <a:buSzPts val="1400"/>
              <a:buAutoNum type="arabicPeriod" startAt="11"/>
            </a:pPr>
            <a:r>
              <a:rPr lang="en" sz="1400"/>
              <a:t>0.015 seconds</a:t>
            </a:r>
            <a:endParaRPr sz="1400"/>
          </a:p>
          <a:p>
            <a:pPr indent="-317500" lvl="0" marL="914400" rtl="0" algn="l">
              <a:lnSpc>
                <a:spcPct val="115000"/>
              </a:lnSpc>
              <a:spcBef>
                <a:spcPts val="0"/>
              </a:spcBef>
              <a:spcAft>
                <a:spcPts val="0"/>
              </a:spcAft>
              <a:buSzPts val="1400"/>
              <a:buAutoNum type="arabicPeriod" startAt="11"/>
            </a:pPr>
            <a:r>
              <a:rPr lang="en" sz="1400"/>
              <a:t>0.015 seconds</a:t>
            </a:r>
            <a:endParaRPr sz="1400"/>
          </a:p>
          <a:p>
            <a:pPr indent="-317500" lvl="0" marL="914400" rtl="0" algn="l">
              <a:lnSpc>
                <a:spcPct val="115000"/>
              </a:lnSpc>
              <a:spcBef>
                <a:spcPts val="0"/>
              </a:spcBef>
              <a:spcAft>
                <a:spcPts val="0"/>
              </a:spcAft>
              <a:buSzPts val="1400"/>
              <a:buAutoNum type="arabicPeriod" startAt="11"/>
            </a:pPr>
            <a:r>
              <a:rPr lang="en" sz="1400"/>
              <a:t>&lt; 0.001 seconds</a:t>
            </a:r>
            <a:endParaRPr sz="1400"/>
          </a:p>
          <a:p>
            <a:pPr indent="-317500" lvl="0" marL="914400" rtl="0" algn="l">
              <a:lnSpc>
                <a:spcPct val="115000"/>
              </a:lnSpc>
              <a:spcBef>
                <a:spcPts val="0"/>
              </a:spcBef>
              <a:spcAft>
                <a:spcPts val="0"/>
              </a:spcAft>
              <a:buSzPts val="1400"/>
              <a:buAutoNum type="arabicPeriod" startAt="11"/>
            </a:pPr>
            <a:r>
              <a:rPr lang="en" sz="1400"/>
              <a:t>&lt; 0.001 seconds</a:t>
            </a:r>
            <a:endParaRPr sz="1400"/>
          </a:p>
          <a:p>
            <a:pPr indent="-317500" lvl="0" marL="914400" rtl="0" algn="l">
              <a:lnSpc>
                <a:spcPct val="115000"/>
              </a:lnSpc>
              <a:spcBef>
                <a:spcPts val="0"/>
              </a:spcBef>
              <a:spcAft>
                <a:spcPts val="0"/>
              </a:spcAft>
              <a:buSzPts val="1400"/>
              <a:buAutoNum type="arabicPeriod" startAt="11"/>
            </a:pPr>
            <a:r>
              <a:rPr lang="en" sz="1400"/>
              <a:t>0.015 seconds</a:t>
            </a:r>
            <a:endParaRPr sz="1400"/>
          </a:p>
          <a:p>
            <a:pPr indent="-317500" lvl="0" marL="914400" rtl="0" algn="l">
              <a:lnSpc>
                <a:spcPct val="115000"/>
              </a:lnSpc>
              <a:spcBef>
                <a:spcPts val="0"/>
              </a:spcBef>
              <a:spcAft>
                <a:spcPts val="0"/>
              </a:spcAft>
              <a:buSzPts val="1400"/>
              <a:buAutoNum type="arabicPeriod" startAt="11"/>
            </a:pPr>
            <a:r>
              <a:rPr lang="en" sz="1400"/>
              <a:t>0.014 seconds</a:t>
            </a:r>
            <a:endParaRPr sz="1400"/>
          </a:p>
          <a:p>
            <a:pPr indent="-317500" lvl="0" marL="914400" rtl="0" algn="l">
              <a:lnSpc>
                <a:spcPct val="115000"/>
              </a:lnSpc>
              <a:spcBef>
                <a:spcPts val="0"/>
              </a:spcBef>
              <a:spcAft>
                <a:spcPts val="0"/>
              </a:spcAft>
              <a:buSzPts val="1400"/>
              <a:buAutoNum type="arabicPeriod" startAt="11"/>
            </a:pPr>
            <a:r>
              <a:rPr lang="en" sz="1400"/>
              <a:t>0.015 seconds</a:t>
            </a:r>
            <a:endParaRPr sz="1400"/>
          </a:p>
          <a:p>
            <a:pPr indent="-317500" lvl="0" marL="914400" rtl="0" algn="l">
              <a:lnSpc>
                <a:spcPct val="115000"/>
              </a:lnSpc>
              <a:spcBef>
                <a:spcPts val="0"/>
              </a:spcBef>
              <a:spcAft>
                <a:spcPts val="0"/>
              </a:spcAft>
              <a:buSzPts val="1400"/>
              <a:buAutoNum type="arabicPeriod" startAt="11"/>
            </a:pPr>
            <a:r>
              <a:rPr lang="en" sz="1400"/>
              <a:t>0.016 seconds</a:t>
            </a:r>
            <a:endParaRPr sz="1400"/>
          </a:p>
          <a:p>
            <a:pPr indent="-317500" lvl="0" marL="914400" rtl="0" algn="l">
              <a:lnSpc>
                <a:spcPct val="115000"/>
              </a:lnSpc>
              <a:spcBef>
                <a:spcPts val="0"/>
              </a:spcBef>
              <a:spcAft>
                <a:spcPts val="0"/>
              </a:spcAft>
              <a:buSzPts val="1400"/>
              <a:buAutoNum type="arabicPeriod" startAt="11"/>
            </a:pPr>
            <a:r>
              <a:rPr lang="en" sz="1400"/>
              <a:t>&lt; 0.001 seconds</a:t>
            </a:r>
            <a:endParaRPr sz="1400"/>
          </a:p>
          <a:p>
            <a:pPr indent="0" lvl="0" marL="457200" rtl="0" algn="l">
              <a:lnSpc>
                <a:spcPct val="115000"/>
              </a:lnSpc>
              <a:spcBef>
                <a:spcPts val="1200"/>
              </a:spcBef>
              <a:spcAft>
                <a:spcPts val="1200"/>
              </a:spcAft>
              <a:buNone/>
            </a:pPr>
            <a:r>
              <a:rPr lang="en"/>
              <a:t>The speed of the queries are measured using MySQL Workbench. As we can see the queries executed very fast. These results are not affected only by the design of sql statements or database design. Depending on the hardware and the amount of data you may get different results.</a:t>
            </a:r>
            <a:endParaRPr sz="700"/>
          </a:p>
        </p:txBody>
      </p:sp>
      <p:sp>
        <p:nvSpPr>
          <p:cNvPr id="1743" name="Google Shape;1743;p76"/>
          <p:cNvSpPr txBox="1"/>
          <p:nvPr>
            <p:ph type="title"/>
          </p:nvPr>
        </p:nvSpPr>
        <p:spPr>
          <a:xfrm>
            <a:off x="82950" y="253400"/>
            <a:ext cx="89781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Query Speed Measurements (cont.)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77"/>
          <p:cNvSpPr txBox="1"/>
          <p:nvPr>
            <p:ph type="title"/>
          </p:nvPr>
        </p:nvSpPr>
        <p:spPr>
          <a:xfrm>
            <a:off x="789900" y="2146500"/>
            <a:ext cx="4318200" cy="85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500"/>
              <a:buFont typeface="Arial"/>
              <a:buNone/>
            </a:pPr>
            <a:r>
              <a:rPr lang="en" sz="2300"/>
              <a:t>Data Security and Integrity</a:t>
            </a:r>
            <a:endParaRPr sz="2300"/>
          </a:p>
        </p:txBody>
      </p:sp>
      <p:pic>
        <p:nvPicPr>
          <p:cNvPr id="1749" name="Google Shape;1749;p77"/>
          <p:cNvPicPr preferRelativeResize="0"/>
          <p:nvPr/>
        </p:nvPicPr>
        <p:blipFill>
          <a:blip r:embed="rId3">
            <a:alphaModFix/>
          </a:blip>
          <a:stretch>
            <a:fillRect/>
          </a:stretch>
        </p:blipFill>
        <p:spPr>
          <a:xfrm>
            <a:off x="5674625" y="1384593"/>
            <a:ext cx="2571749" cy="22603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a:t>Data security refers to the prevention of data from unauthorized users. </a:t>
            </a:r>
            <a:endParaRPr/>
          </a:p>
          <a:p>
            <a:pPr indent="-304800" lvl="0" marL="457200" rtl="0" algn="l">
              <a:spcBef>
                <a:spcPts val="0"/>
              </a:spcBef>
              <a:spcAft>
                <a:spcPts val="0"/>
              </a:spcAft>
              <a:buSzPts val="1200"/>
              <a:buChar char="●"/>
            </a:pPr>
            <a:r>
              <a:rPr lang="en"/>
              <a:t>It is only allowed to access the data to the authorized users. </a:t>
            </a:r>
            <a:endParaRPr/>
          </a:p>
          <a:p>
            <a:pPr indent="-304800" lvl="0" marL="457200" rtl="0" algn="l">
              <a:spcBef>
                <a:spcPts val="0"/>
              </a:spcBef>
              <a:spcAft>
                <a:spcPts val="0"/>
              </a:spcAft>
              <a:buSzPts val="1200"/>
              <a:buChar char="●"/>
            </a:pPr>
            <a:r>
              <a:rPr lang="en"/>
              <a:t>In database, the DBA or head of department can access all the data. </a:t>
            </a:r>
            <a:endParaRPr/>
          </a:p>
          <a:p>
            <a:pPr indent="-304800" lvl="0" marL="457200" rtl="0" algn="l">
              <a:spcBef>
                <a:spcPts val="0"/>
              </a:spcBef>
              <a:spcAft>
                <a:spcPts val="0"/>
              </a:spcAft>
              <a:buSzPts val="1200"/>
              <a:buChar char="●"/>
            </a:pPr>
            <a:r>
              <a:rPr lang="en"/>
              <a:t>Some users are only allowed to retrieve data, whereas others are allowed to retrieve as well as to modify the data.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sz="1400"/>
              <a:t>Some Database Security Issues and their Causes </a:t>
            </a:r>
            <a:endParaRPr b="1" sz="1400"/>
          </a:p>
          <a:p>
            <a:pPr indent="-304800" lvl="1" marL="914400" rtl="0" algn="l">
              <a:spcBef>
                <a:spcPts val="0"/>
              </a:spcBef>
              <a:spcAft>
                <a:spcPts val="0"/>
              </a:spcAft>
              <a:buSzPts val="1200"/>
              <a:buChar char="○"/>
            </a:pPr>
            <a:r>
              <a:rPr lang="en"/>
              <a:t>Insider threats</a:t>
            </a:r>
            <a:endParaRPr/>
          </a:p>
          <a:p>
            <a:pPr indent="-304800" lvl="1" marL="914400" rtl="0" algn="l">
              <a:spcBef>
                <a:spcPts val="0"/>
              </a:spcBef>
              <a:spcAft>
                <a:spcPts val="0"/>
              </a:spcAft>
              <a:buSzPts val="1200"/>
              <a:buChar char="○"/>
            </a:pPr>
            <a:r>
              <a:rPr lang="en"/>
              <a:t>Human error</a:t>
            </a:r>
            <a:endParaRPr/>
          </a:p>
          <a:p>
            <a:pPr indent="-304800" lvl="1" marL="914400" rtl="0" algn="l">
              <a:spcBef>
                <a:spcPts val="0"/>
              </a:spcBef>
              <a:spcAft>
                <a:spcPts val="0"/>
              </a:spcAft>
              <a:buSzPts val="1200"/>
              <a:buChar char="○"/>
            </a:pPr>
            <a:r>
              <a:rPr lang="en"/>
              <a:t>Exploitation of database software vulnerabilities</a:t>
            </a:r>
            <a:endParaRPr/>
          </a:p>
          <a:p>
            <a:pPr indent="-304800" lvl="1" marL="914400" rtl="0" algn="l">
              <a:spcBef>
                <a:spcPts val="0"/>
              </a:spcBef>
              <a:spcAft>
                <a:spcPts val="0"/>
              </a:spcAft>
              <a:buSzPts val="1200"/>
              <a:buChar char="○"/>
            </a:pPr>
            <a:r>
              <a:rPr lang="en"/>
              <a:t>Buffer overflow exploitations</a:t>
            </a:r>
            <a:endParaRPr/>
          </a:p>
          <a:p>
            <a:pPr indent="-304800" lvl="1" marL="914400" rtl="0" algn="l">
              <a:spcBef>
                <a:spcPts val="0"/>
              </a:spcBef>
              <a:spcAft>
                <a:spcPts val="0"/>
              </a:spcAft>
              <a:buSzPts val="1200"/>
              <a:buChar char="○"/>
            </a:pPr>
            <a:r>
              <a:rPr lang="en"/>
              <a:t>Backups Attacks</a:t>
            </a:r>
            <a:endParaRPr/>
          </a:p>
          <a:p>
            <a:pPr indent="-304800" lvl="1" marL="914400" rtl="0" algn="l">
              <a:spcBef>
                <a:spcPts val="0"/>
              </a:spcBef>
              <a:spcAft>
                <a:spcPts val="0"/>
              </a:spcAft>
              <a:buSzPts val="1200"/>
              <a:buChar char="○"/>
            </a:pPr>
            <a:r>
              <a:rPr lang="en"/>
              <a:t>Denial of service (DoS/DDoS) attacks</a:t>
            </a:r>
            <a:endParaRPr/>
          </a:p>
        </p:txBody>
      </p:sp>
      <p:sp>
        <p:nvSpPr>
          <p:cNvPr id="1755" name="Google Shape;1755;p78"/>
          <p:cNvSpPr txBox="1"/>
          <p:nvPr>
            <p:ph type="title"/>
          </p:nvPr>
        </p:nvSpPr>
        <p:spPr>
          <a:xfrm>
            <a:off x="82950" y="253400"/>
            <a:ext cx="89781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Data Security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79"/>
          <p:cNvSpPr txBox="1"/>
          <p:nvPr>
            <p:ph idx="1" type="body"/>
          </p:nvPr>
        </p:nvSpPr>
        <p:spPr>
          <a:xfrm>
            <a:off x="720000" y="1195675"/>
            <a:ext cx="7704000" cy="35235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a:t>Data integrity is defined as the data contained in the database is both correct and consistent. </a:t>
            </a:r>
            <a:endParaRPr/>
          </a:p>
          <a:p>
            <a:pPr indent="-304800" lvl="0" marL="457200" rtl="0" algn="l">
              <a:spcBef>
                <a:spcPts val="0"/>
              </a:spcBef>
              <a:spcAft>
                <a:spcPts val="0"/>
              </a:spcAft>
              <a:buSzPts val="1200"/>
              <a:buChar char="●"/>
            </a:pPr>
            <a:r>
              <a:rPr lang="en"/>
              <a:t>For this purpose, the data stored in the database must satisfy certain types of procedures (rules). The data in a database must be correct and consistent. </a:t>
            </a:r>
            <a:endParaRPr/>
          </a:p>
          <a:p>
            <a:pPr indent="-304800" lvl="0" marL="457200" rtl="0" algn="l">
              <a:spcBef>
                <a:spcPts val="0"/>
              </a:spcBef>
              <a:spcAft>
                <a:spcPts val="0"/>
              </a:spcAft>
              <a:buSzPts val="1200"/>
              <a:buChar char="●"/>
            </a:pPr>
            <a:r>
              <a:rPr lang="en"/>
              <a:t>DBMS provides different ways to implement such types of constraints (rules). It can be implemented by rules i.e., Primary Key, Secondary Key, Foreign key.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sz="1400"/>
              <a:t>Logical</a:t>
            </a:r>
            <a:r>
              <a:rPr b="1" lang="en" sz="1400"/>
              <a:t> Integrity for Databases:</a:t>
            </a:r>
            <a:endParaRPr b="1" sz="1400"/>
          </a:p>
          <a:p>
            <a:pPr indent="-292100" lvl="1" marL="914400" rtl="0" algn="l">
              <a:spcBef>
                <a:spcPts val="0"/>
              </a:spcBef>
              <a:spcAft>
                <a:spcPts val="0"/>
              </a:spcAft>
              <a:buSzPts val="1000"/>
              <a:buChar char="○"/>
            </a:pPr>
            <a:r>
              <a:rPr b="1" lang="en" sz="1200"/>
              <a:t>Entity Integrity</a:t>
            </a:r>
            <a:endParaRPr b="1" sz="1200"/>
          </a:p>
          <a:p>
            <a:pPr indent="-292100" lvl="1" marL="914400" rtl="0" algn="l">
              <a:spcBef>
                <a:spcPts val="0"/>
              </a:spcBef>
              <a:spcAft>
                <a:spcPts val="0"/>
              </a:spcAft>
              <a:buSzPts val="1000"/>
              <a:buChar char="○"/>
            </a:pPr>
            <a:r>
              <a:rPr b="1" lang="en" sz="1200"/>
              <a:t>Referential Integrity</a:t>
            </a:r>
            <a:endParaRPr sz="1200"/>
          </a:p>
          <a:p>
            <a:pPr indent="-292100" lvl="1" marL="914400" rtl="0" algn="l">
              <a:spcBef>
                <a:spcPts val="0"/>
              </a:spcBef>
              <a:spcAft>
                <a:spcPts val="0"/>
              </a:spcAft>
              <a:buSzPts val="1000"/>
              <a:buChar char="○"/>
            </a:pPr>
            <a:r>
              <a:rPr b="1" lang="en" sz="1200"/>
              <a:t>Domain Integrity</a:t>
            </a:r>
            <a:endParaRPr b="1" sz="1200"/>
          </a:p>
          <a:p>
            <a:pPr indent="-292100" lvl="1" marL="914400" rtl="0" algn="l">
              <a:spcBef>
                <a:spcPts val="0"/>
              </a:spcBef>
              <a:spcAft>
                <a:spcPts val="0"/>
              </a:spcAft>
              <a:buSzPts val="1000"/>
              <a:buChar char="○"/>
            </a:pPr>
            <a:r>
              <a:rPr b="1" lang="en" sz="1200"/>
              <a:t>User-Defined Integrity</a:t>
            </a:r>
            <a:endParaRPr b="1" sz="1200"/>
          </a:p>
          <a:p>
            <a:pPr indent="-317500" lvl="0" marL="457200" rtl="0" algn="l">
              <a:spcBef>
                <a:spcPts val="0"/>
              </a:spcBef>
              <a:spcAft>
                <a:spcPts val="0"/>
              </a:spcAft>
              <a:buSzPts val="1400"/>
              <a:buChar char="●"/>
            </a:pPr>
            <a:r>
              <a:rPr b="1" lang="en" sz="1400"/>
              <a:t>Physical Integrity</a:t>
            </a:r>
            <a:endParaRPr b="1" sz="1400"/>
          </a:p>
          <a:p>
            <a:pPr indent="-292100" lvl="1" marL="914400" rtl="0" algn="l">
              <a:spcBef>
                <a:spcPts val="0"/>
              </a:spcBef>
              <a:spcAft>
                <a:spcPts val="0"/>
              </a:spcAft>
              <a:buSzPts val="1000"/>
              <a:buChar char="○"/>
            </a:pPr>
            <a:r>
              <a:rPr lang="en" sz="1200"/>
              <a:t>Protecting data against external factors, such as natural calamities, power outages, or hackers, falls under the domain of physical integrity.</a:t>
            </a:r>
            <a:endParaRPr sz="1200"/>
          </a:p>
          <a:p>
            <a:pPr indent="-292100" lvl="1" marL="914400" rtl="0" algn="l">
              <a:spcBef>
                <a:spcPts val="0"/>
              </a:spcBef>
              <a:spcAft>
                <a:spcPts val="0"/>
              </a:spcAft>
              <a:buSzPts val="1000"/>
              <a:buChar char="○"/>
            </a:pPr>
            <a:r>
              <a:rPr lang="en" sz="1200"/>
              <a:t> </a:t>
            </a:r>
            <a:r>
              <a:rPr lang="en" sz="1200"/>
              <a:t>Moreover, human faults, storage attrition, and several other problems can make data operators unable to obtain information from a database.</a:t>
            </a:r>
            <a:endParaRPr sz="1200"/>
          </a:p>
        </p:txBody>
      </p:sp>
      <p:sp>
        <p:nvSpPr>
          <p:cNvPr id="1761" name="Google Shape;1761;p79"/>
          <p:cNvSpPr txBox="1"/>
          <p:nvPr>
            <p:ph type="title"/>
          </p:nvPr>
        </p:nvSpPr>
        <p:spPr>
          <a:xfrm>
            <a:off x="82950" y="253400"/>
            <a:ext cx="8978100" cy="572700"/>
          </a:xfrm>
          <a:prstGeom prst="rect">
            <a:avLst/>
          </a:prstGeom>
          <a:noFill/>
          <a:ln>
            <a:noFill/>
          </a:ln>
        </p:spPr>
        <p:txBody>
          <a:bodyPr anchorCtr="0" anchor="t" bIns="91425" lIns="91425" spcFirstLastPara="1" rIns="91425" wrap="square" tIns="91425">
            <a:noAutofit/>
          </a:bodyPr>
          <a:lstStyle/>
          <a:p>
            <a:pPr indent="457200" lvl="0" marL="0" rtl="0" algn="ctr">
              <a:lnSpc>
                <a:spcPct val="100000"/>
              </a:lnSpc>
              <a:spcBef>
                <a:spcPts val="0"/>
              </a:spcBef>
              <a:spcAft>
                <a:spcPts val="0"/>
              </a:spcAft>
              <a:buSzPts val="3500"/>
              <a:buNone/>
            </a:pPr>
            <a:r>
              <a:rPr lang="en"/>
              <a:t>Data </a:t>
            </a:r>
            <a:r>
              <a:rPr lang="en"/>
              <a:t>Integrity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80"/>
          <p:cNvSpPr txBox="1"/>
          <p:nvPr>
            <p:ph type="title"/>
          </p:nvPr>
        </p:nvSpPr>
        <p:spPr>
          <a:xfrm>
            <a:off x="980350" y="1281700"/>
            <a:ext cx="2911800" cy="62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The End</a:t>
            </a:r>
            <a:endParaRPr/>
          </a:p>
        </p:txBody>
      </p:sp>
      <p:sp>
        <p:nvSpPr>
          <p:cNvPr id="1767" name="Google Shape;1767;p80"/>
          <p:cNvSpPr txBox="1"/>
          <p:nvPr>
            <p:ph idx="1" type="subTitle"/>
          </p:nvPr>
        </p:nvSpPr>
        <p:spPr>
          <a:xfrm>
            <a:off x="980350" y="2435775"/>
            <a:ext cx="2911800" cy="87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SzPts val="1400"/>
              <a:buNone/>
            </a:pPr>
            <a:r>
              <a:rPr b="1" lang="en" sz="2000"/>
              <a:t>Questions?</a:t>
            </a:r>
            <a:endParaRPr b="1" sz="2000"/>
          </a:p>
        </p:txBody>
      </p:sp>
      <p:grpSp>
        <p:nvGrpSpPr>
          <p:cNvPr id="1768" name="Google Shape;1768;p80"/>
          <p:cNvGrpSpPr/>
          <p:nvPr/>
        </p:nvGrpSpPr>
        <p:grpSpPr>
          <a:xfrm>
            <a:off x="4338170" y="1334948"/>
            <a:ext cx="4085700" cy="2191118"/>
            <a:chOff x="4338108" y="1335673"/>
            <a:chExt cx="4085700" cy="2191118"/>
          </a:xfrm>
        </p:grpSpPr>
        <p:sp>
          <p:nvSpPr>
            <p:cNvPr id="1769" name="Google Shape;1769;p80"/>
            <p:cNvSpPr/>
            <p:nvPr/>
          </p:nvSpPr>
          <p:spPr>
            <a:xfrm>
              <a:off x="4760431" y="1335673"/>
              <a:ext cx="3240900" cy="1962900"/>
            </a:xfrm>
            <a:prstGeom prst="round2SameRect">
              <a:avLst>
                <a:gd fmla="val 546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0"/>
            <p:cNvSpPr/>
            <p:nvPr/>
          </p:nvSpPr>
          <p:spPr>
            <a:xfrm>
              <a:off x="4338108" y="3298791"/>
              <a:ext cx="4085700" cy="228000"/>
            </a:xfrm>
            <a:prstGeom prst="round2SameRect">
              <a:avLst>
                <a:gd fmla="val 5460" name="adj1"/>
                <a:gd fmla="val 32219"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0"/>
            <p:cNvSpPr/>
            <p:nvPr/>
          </p:nvSpPr>
          <p:spPr>
            <a:xfrm>
              <a:off x="5827079" y="3298791"/>
              <a:ext cx="1108200" cy="75600"/>
            </a:xfrm>
            <a:prstGeom prst="round2SameRect">
              <a:avLst>
                <a:gd fmla="val 5460" name="adj1"/>
                <a:gd fmla="val 32219"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0"/>
            <p:cNvSpPr/>
            <p:nvPr/>
          </p:nvSpPr>
          <p:spPr>
            <a:xfrm>
              <a:off x="6330870" y="1414830"/>
              <a:ext cx="100200" cy="1002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73" name="Google Shape;1773;p80"/>
          <p:cNvPicPr preferRelativeResize="0"/>
          <p:nvPr/>
        </p:nvPicPr>
        <p:blipFill>
          <a:blip r:embed="rId3">
            <a:alphaModFix/>
          </a:blip>
          <a:stretch>
            <a:fillRect/>
          </a:stretch>
        </p:blipFill>
        <p:spPr>
          <a:xfrm>
            <a:off x="4783900" y="1547400"/>
            <a:ext cx="3192900" cy="1710900"/>
          </a:xfrm>
          <a:prstGeom prst="roundRect">
            <a:avLst>
              <a:gd fmla="val 7642"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31"/>
          <p:cNvSpPr txBox="1"/>
          <p:nvPr>
            <p:ph type="title"/>
          </p:nvPr>
        </p:nvSpPr>
        <p:spPr>
          <a:xfrm>
            <a:off x="2024525" y="974950"/>
            <a:ext cx="5213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lang="en" sz="3800"/>
              <a:t>Contester++</a:t>
            </a:r>
            <a:endParaRPr sz="3500"/>
          </a:p>
        </p:txBody>
      </p:sp>
      <p:sp>
        <p:nvSpPr>
          <p:cNvPr id="1382" name="Google Shape;1382;p31"/>
          <p:cNvSpPr txBox="1"/>
          <p:nvPr>
            <p:ph idx="1" type="subTitle"/>
          </p:nvPr>
        </p:nvSpPr>
        <p:spPr>
          <a:xfrm>
            <a:off x="1200750" y="2306100"/>
            <a:ext cx="6742500" cy="1578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SzPts val="1400"/>
              <a:buNone/>
            </a:pPr>
            <a:r>
              <a:rPr lang="en"/>
              <a:t>Contester++</a:t>
            </a:r>
            <a:r>
              <a:rPr lang="en"/>
              <a:t> is a platform designed for academic use where teachers, students, and other people can compete in contests, create and solve </a:t>
            </a:r>
            <a:r>
              <a:rPr lang="en"/>
              <a:t>programming</a:t>
            </a:r>
            <a:r>
              <a:rPr lang="en"/>
              <a:t> problems in a competitive manner</a:t>
            </a:r>
            <a:r>
              <a:rPr lang="en"/>
              <a:t>. These problems may vary from easy to olympic difficulty.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32"/>
          <p:cNvSpPr txBox="1"/>
          <p:nvPr>
            <p:ph type="title"/>
          </p:nvPr>
        </p:nvSpPr>
        <p:spPr>
          <a:xfrm>
            <a:off x="2391900" y="3445238"/>
            <a:ext cx="43602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Moto</a:t>
            </a:r>
            <a:endParaRPr/>
          </a:p>
        </p:txBody>
      </p:sp>
      <p:sp>
        <p:nvSpPr>
          <p:cNvPr id="1388" name="Google Shape;1388;p32"/>
          <p:cNvSpPr txBox="1"/>
          <p:nvPr>
            <p:ph idx="1" type="subTitle"/>
          </p:nvPr>
        </p:nvSpPr>
        <p:spPr>
          <a:xfrm>
            <a:off x="1226400" y="1272663"/>
            <a:ext cx="6691200" cy="14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“Supporting Tomorrow’s Problems Solvers Today”</a:t>
            </a:r>
            <a:endParaRPr i="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33"/>
          <p:cNvSpPr txBox="1"/>
          <p:nvPr>
            <p:ph type="title"/>
          </p:nvPr>
        </p:nvSpPr>
        <p:spPr>
          <a:xfrm>
            <a:off x="819500" y="1730325"/>
            <a:ext cx="4234200" cy="85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
              <a:t>Requirements</a:t>
            </a:r>
            <a:endParaRPr/>
          </a:p>
        </p:txBody>
      </p:sp>
      <p:sp>
        <p:nvSpPr>
          <p:cNvPr id="1394" name="Google Shape;1394;p33"/>
          <p:cNvSpPr txBox="1"/>
          <p:nvPr>
            <p:ph idx="1" type="subTitle"/>
          </p:nvPr>
        </p:nvSpPr>
        <p:spPr>
          <a:xfrm>
            <a:off x="819500" y="2580878"/>
            <a:ext cx="4234200" cy="93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 collection of the requirements needed for our database.</a:t>
            </a:r>
            <a:endParaRPr/>
          </a:p>
        </p:txBody>
      </p:sp>
      <p:pic>
        <p:nvPicPr>
          <p:cNvPr id="1395" name="Google Shape;1395;p33"/>
          <p:cNvPicPr preferRelativeResize="0"/>
          <p:nvPr/>
        </p:nvPicPr>
        <p:blipFill>
          <a:blip r:embed="rId3">
            <a:alphaModFix/>
          </a:blip>
          <a:stretch>
            <a:fillRect/>
          </a:stretch>
        </p:blipFill>
        <p:spPr>
          <a:xfrm>
            <a:off x="5716575" y="1294650"/>
            <a:ext cx="2556300" cy="25542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34"/>
          <p:cNvSpPr txBox="1"/>
          <p:nvPr>
            <p:ph type="title"/>
          </p:nvPr>
        </p:nvSpPr>
        <p:spPr>
          <a:xfrm>
            <a:off x="719150" y="2534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Requirements</a:t>
            </a:r>
            <a:endParaRPr/>
          </a:p>
        </p:txBody>
      </p:sp>
      <p:sp>
        <p:nvSpPr>
          <p:cNvPr id="1401" name="Google Shape;1401;p34"/>
          <p:cNvSpPr txBox="1"/>
          <p:nvPr>
            <p:ph idx="1" type="body"/>
          </p:nvPr>
        </p:nvSpPr>
        <p:spPr>
          <a:xfrm>
            <a:off x="720000" y="1295175"/>
            <a:ext cx="7704000" cy="3330600"/>
          </a:xfrm>
          <a:prstGeom prst="rect">
            <a:avLst/>
          </a:prstGeom>
          <a:noFill/>
          <a:ln>
            <a:noFill/>
          </a:ln>
        </p:spPr>
        <p:txBody>
          <a:bodyPr anchorCtr="0" anchor="ctr" bIns="91425" lIns="91425" spcFirstLastPara="1" rIns="91425" wrap="square" tIns="91425">
            <a:noAutofit/>
          </a:bodyPr>
          <a:lstStyle/>
          <a:p>
            <a:pPr indent="-196850" lvl="0" marL="800100" rtl="0" algn="l">
              <a:lnSpc>
                <a:spcPct val="100000"/>
              </a:lnSpc>
              <a:spcBef>
                <a:spcPts val="0"/>
              </a:spcBef>
              <a:spcAft>
                <a:spcPts val="0"/>
              </a:spcAft>
              <a:buSzPts val="1300"/>
              <a:buChar char="➔"/>
            </a:pPr>
            <a:r>
              <a:rPr lang="en" sz="1300"/>
              <a:t>Users</a:t>
            </a:r>
            <a:endParaRPr sz="1300"/>
          </a:p>
          <a:p>
            <a:pPr indent="-196850" lvl="1" marL="1143000" rtl="0" algn="l">
              <a:lnSpc>
                <a:spcPct val="100000"/>
              </a:lnSpc>
              <a:spcBef>
                <a:spcPts val="0"/>
              </a:spcBef>
              <a:spcAft>
                <a:spcPts val="0"/>
              </a:spcAft>
              <a:buSzPts val="1300"/>
              <a:buChar char="◆"/>
            </a:pPr>
            <a:r>
              <a:rPr lang="en" sz="1300"/>
              <a:t>Each user will have it’s personal information. They will </a:t>
            </a:r>
            <a:r>
              <a:rPr lang="en" sz="1300"/>
              <a:t>also</a:t>
            </a:r>
            <a:r>
              <a:rPr lang="en" sz="1300"/>
              <a:t> have information about the department they are part of, the settings they have chosen for their account, their roles, and their rank based on the </a:t>
            </a:r>
            <a:r>
              <a:rPr lang="en" sz="1300"/>
              <a:t>amount</a:t>
            </a:r>
            <a:r>
              <a:rPr lang="en" sz="1300"/>
              <a:t> of questions solved.</a:t>
            </a:r>
            <a:endParaRPr sz="1300"/>
          </a:p>
          <a:p>
            <a:pPr indent="-196850" lvl="0" marL="800100" rtl="0" algn="l">
              <a:lnSpc>
                <a:spcPct val="100000"/>
              </a:lnSpc>
              <a:spcBef>
                <a:spcPts val="0"/>
              </a:spcBef>
              <a:spcAft>
                <a:spcPts val="0"/>
              </a:spcAft>
              <a:buSzPts val="1300"/>
              <a:buChar char="➔"/>
            </a:pPr>
            <a:r>
              <a:rPr lang="en" sz="1300"/>
              <a:t>Comments</a:t>
            </a:r>
            <a:endParaRPr sz="1300"/>
          </a:p>
          <a:p>
            <a:pPr indent="-196850" lvl="1" marL="1143000" rtl="0" algn="l">
              <a:lnSpc>
                <a:spcPct val="100000"/>
              </a:lnSpc>
              <a:spcBef>
                <a:spcPts val="0"/>
              </a:spcBef>
              <a:spcAft>
                <a:spcPts val="0"/>
              </a:spcAft>
              <a:buSzPts val="1300"/>
              <a:buChar char="◆"/>
            </a:pPr>
            <a:r>
              <a:rPr lang="en" sz="1300"/>
              <a:t>Students and teachers can give their comments on questions and discuss potential difficulties.</a:t>
            </a:r>
            <a:endParaRPr sz="1300"/>
          </a:p>
          <a:p>
            <a:pPr indent="-196850" lvl="0" marL="800100" rtl="0" algn="l">
              <a:lnSpc>
                <a:spcPct val="100000"/>
              </a:lnSpc>
              <a:spcBef>
                <a:spcPts val="0"/>
              </a:spcBef>
              <a:spcAft>
                <a:spcPts val="0"/>
              </a:spcAft>
              <a:buSzPts val="1300"/>
              <a:buChar char="➔"/>
            </a:pPr>
            <a:r>
              <a:rPr lang="en" sz="1300"/>
              <a:t>Questions</a:t>
            </a:r>
            <a:endParaRPr sz="1300"/>
          </a:p>
          <a:p>
            <a:pPr indent="-196850" lvl="1" marL="1143000" rtl="0" algn="l">
              <a:lnSpc>
                <a:spcPct val="100000"/>
              </a:lnSpc>
              <a:spcBef>
                <a:spcPts val="0"/>
              </a:spcBef>
              <a:spcAft>
                <a:spcPts val="0"/>
              </a:spcAft>
              <a:buSzPts val="1300"/>
              <a:buChar char="◆"/>
            </a:pPr>
            <a:r>
              <a:rPr lang="en" sz="1300"/>
              <a:t>Questions are the problems which the users can solve. They vary in volumes, categories and difficulty levels. They also contain </a:t>
            </a:r>
            <a:r>
              <a:rPr lang="en" sz="1300"/>
              <a:t>test cases.</a:t>
            </a:r>
            <a:endParaRPr sz="1300"/>
          </a:p>
          <a:p>
            <a:pPr indent="-196850" lvl="0" marL="800100" rtl="0" algn="l">
              <a:lnSpc>
                <a:spcPct val="100000"/>
              </a:lnSpc>
              <a:spcBef>
                <a:spcPts val="0"/>
              </a:spcBef>
              <a:spcAft>
                <a:spcPts val="0"/>
              </a:spcAft>
              <a:buSzPts val="1300"/>
              <a:buChar char="➔"/>
            </a:pPr>
            <a:r>
              <a:rPr lang="en" sz="1300"/>
              <a:t>Contests</a:t>
            </a:r>
            <a:endParaRPr sz="1300"/>
          </a:p>
          <a:p>
            <a:pPr indent="-196850" lvl="1" marL="1143000" rtl="0" algn="l">
              <a:lnSpc>
                <a:spcPct val="100000"/>
              </a:lnSpc>
              <a:spcBef>
                <a:spcPts val="0"/>
              </a:spcBef>
              <a:spcAft>
                <a:spcPts val="0"/>
              </a:spcAft>
              <a:buSzPts val="1300"/>
              <a:buChar char="◆"/>
            </a:pPr>
            <a:r>
              <a:rPr lang="en" sz="1300"/>
              <a:t>A variety of questions can be organized to form a contest in which groups of students can compete with each other.</a:t>
            </a:r>
            <a:endParaRPr sz="1300"/>
          </a:p>
          <a:p>
            <a:pPr indent="0" lvl="0" marL="914400" rtl="0" algn="l">
              <a:lnSpc>
                <a:spcPct val="100000"/>
              </a:lnSpc>
              <a:spcBef>
                <a:spcPts val="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Database Project Proposa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